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FBABDD-8CD3-46C4-BE55-C29213562AC7}" type="doc">
      <dgm:prSet loTypeId="urn:microsoft.com/office/officeart/2005/8/layout/radial2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B222904E-F4DD-4758-97B4-2BBAF5809CDC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o-RO" sz="2000" b="1" dirty="0" smtClean="0"/>
            <a:t>LUDOTERAPIE</a:t>
          </a:r>
          <a:endParaRPr lang="ro-RO" sz="2000" b="1" dirty="0"/>
        </a:p>
      </dgm:t>
    </dgm:pt>
    <dgm:pt modelId="{66DFCDB8-0BD5-441A-8443-B1B95D7AE09F}" type="sibTrans" cxnId="{1E38C54D-006D-4715-8092-BE151E64F527}">
      <dgm:prSet/>
      <dgm:spPr/>
      <dgm:t>
        <a:bodyPr/>
        <a:lstStyle/>
        <a:p>
          <a:endParaRPr lang="ro-RO"/>
        </a:p>
      </dgm:t>
    </dgm:pt>
    <dgm:pt modelId="{7B920D30-C123-493D-811E-07042CF5980D}" type="parTrans" cxnId="{1E38C54D-006D-4715-8092-BE151E64F527}">
      <dgm:prSet/>
      <dgm:spPr/>
      <dgm:t>
        <a:bodyPr/>
        <a:lstStyle/>
        <a:p>
          <a:endParaRPr lang="ro-RO"/>
        </a:p>
      </dgm:t>
    </dgm:pt>
    <dgm:pt modelId="{A411F352-1EF0-4E3C-9B7A-F80C1A6AE1D7}">
      <dgm:prSet phldrT="[Text]"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o-RO" sz="2000" b="1" dirty="0" smtClean="0"/>
            <a:t>PSIHODIAGNOZĂ</a:t>
          </a:r>
          <a:endParaRPr lang="ro-RO" sz="2000" b="1" dirty="0"/>
        </a:p>
      </dgm:t>
    </dgm:pt>
    <dgm:pt modelId="{18253B75-B774-44E5-86AF-7952E83F3DFC}" type="sibTrans" cxnId="{560541E7-171E-41A0-9175-8A7562FC6155}">
      <dgm:prSet/>
      <dgm:spPr/>
      <dgm:t>
        <a:bodyPr/>
        <a:lstStyle/>
        <a:p>
          <a:endParaRPr lang="ro-RO"/>
        </a:p>
      </dgm:t>
    </dgm:pt>
    <dgm:pt modelId="{57F6E10F-6DCC-4861-94B1-525FA3D96E6F}" type="parTrans" cxnId="{560541E7-171E-41A0-9175-8A7562FC6155}">
      <dgm:prSet/>
      <dgm:spPr/>
      <dgm:t>
        <a:bodyPr/>
        <a:lstStyle/>
        <a:p>
          <a:endParaRPr lang="ro-RO"/>
        </a:p>
      </dgm:t>
    </dgm:pt>
    <dgm:pt modelId="{3E406510-12C1-4BA9-97C6-B0CE09D42E7C}">
      <dgm:prSet phldrT="[Text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o-RO" sz="2000" b="1" dirty="0" smtClean="0"/>
            <a:t>LOGOPEDIE</a:t>
          </a:r>
          <a:endParaRPr lang="ro-RO" sz="2000" b="1" dirty="0"/>
        </a:p>
      </dgm:t>
    </dgm:pt>
    <dgm:pt modelId="{063EED98-19BC-48B2-A1AD-129C46C5892D}" type="sibTrans" cxnId="{70EF3FA9-FC29-48F5-810E-5989E91EAD7B}">
      <dgm:prSet/>
      <dgm:spPr/>
      <dgm:t>
        <a:bodyPr/>
        <a:lstStyle/>
        <a:p>
          <a:endParaRPr lang="ro-RO"/>
        </a:p>
      </dgm:t>
    </dgm:pt>
    <dgm:pt modelId="{DB59ADAD-4F9E-4B72-BC10-CA8BA99796A1}" type="parTrans" cxnId="{70EF3FA9-FC29-48F5-810E-5989E91EAD7B}">
      <dgm:prSet/>
      <dgm:spPr/>
      <dgm:t>
        <a:bodyPr/>
        <a:lstStyle/>
        <a:p>
          <a:endParaRPr lang="ro-RO"/>
        </a:p>
      </dgm:t>
    </dgm:pt>
    <dgm:pt modelId="{4A995AA9-3B31-4575-A5A6-0BBB3AF7DDD0}">
      <dgm:prSet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o-RO" sz="2000" b="1" dirty="0" smtClean="0"/>
            <a:t>KINETOTERAPIE</a:t>
          </a:r>
          <a:endParaRPr lang="ro-RO" sz="2000" b="1" dirty="0"/>
        </a:p>
      </dgm:t>
    </dgm:pt>
    <dgm:pt modelId="{F57A08A4-85C9-4C78-A1B7-68220C709DC1}" type="parTrans" cxnId="{3C8EB214-2E55-4DA1-9E67-29BED3593A62}">
      <dgm:prSet/>
      <dgm:spPr/>
      <dgm:t>
        <a:bodyPr/>
        <a:lstStyle/>
        <a:p>
          <a:endParaRPr lang="ro-RO"/>
        </a:p>
      </dgm:t>
    </dgm:pt>
    <dgm:pt modelId="{A5A10FE6-9471-4E02-A3E2-9BF359F54C58}" type="sibTrans" cxnId="{3C8EB214-2E55-4DA1-9E67-29BED3593A62}">
      <dgm:prSet/>
      <dgm:spPr/>
      <dgm:t>
        <a:bodyPr/>
        <a:lstStyle/>
        <a:p>
          <a:endParaRPr lang="ro-RO"/>
        </a:p>
      </dgm:t>
    </dgm:pt>
    <dgm:pt modelId="{B85B052A-14D3-43FD-B6F4-8D0DA323BE9B}" type="pres">
      <dgm:prSet presAssocID="{41FBABDD-8CD3-46C4-BE55-C29213562AC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D532A686-FF58-489E-83EC-F691A7F1BB1F}" type="pres">
      <dgm:prSet presAssocID="{41FBABDD-8CD3-46C4-BE55-C29213562AC7}" presName="cycle" presStyleCnt="0"/>
      <dgm:spPr/>
    </dgm:pt>
    <dgm:pt modelId="{7E8543FD-12DE-49E0-9340-6492A7940DE8}" type="pres">
      <dgm:prSet presAssocID="{41FBABDD-8CD3-46C4-BE55-C29213562AC7}" presName="centerShape" presStyleCnt="0"/>
      <dgm:spPr/>
    </dgm:pt>
    <dgm:pt modelId="{1CD56E99-39F5-4CB0-858A-D827F1A23AB8}" type="pres">
      <dgm:prSet presAssocID="{41FBABDD-8CD3-46C4-BE55-C29213562AC7}" presName="connSite" presStyleLbl="node1" presStyleIdx="0" presStyleCnt="5"/>
      <dgm:spPr/>
    </dgm:pt>
    <dgm:pt modelId="{79D2BC04-D59E-4A80-A2F7-37B35A4BC705}" type="pres">
      <dgm:prSet presAssocID="{41FBABDD-8CD3-46C4-BE55-C29213562AC7}" presName="visible" presStyleLbl="node1" presStyleIdx="0" presStyleCnt="5" custScaleX="76106" custScaleY="64896" custLinFactNeighborX="11440" custLinFactNeighborY="-33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9F70ADB-3459-431F-BAAD-FE1C16D8360E}" type="pres">
      <dgm:prSet presAssocID="{DB59ADAD-4F9E-4B72-BC10-CA8BA99796A1}" presName="Name25" presStyleLbl="parChTrans1D1" presStyleIdx="0" presStyleCnt="4"/>
      <dgm:spPr/>
      <dgm:t>
        <a:bodyPr/>
        <a:lstStyle/>
        <a:p>
          <a:endParaRPr lang="ro-RO"/>
        </a:p>
      </dgm:t>
    </dgm:pt>
    <dgm:pt modelId="{CD63FBD6-4EAD-4261-8108-7CECCF5EDCFE}" type="pres">
      <dgm:prSet presAssocID="{3E406510-12C1-4BA9-97C6-B0CE09D42E7C}" presName="node" presStyleCnt="0"/>
      <dgm:spPr/>
    </dgm:pt>
    <dgm:pt modelId="{610DB5EE-74CB-4501-B068-AA09E2C03633}" type="pres">
      <dgm:prSet presAssocID="{3E406510-12C1-4BA9-97C6-B0CE09D42E7C}" presName="parentNode" presStyleLbl="node1" presStyleIdx="1" presStyleCnt="5" custScaleX="207315" custScaleY="68405" custLinFactX="16849" custLinFactNeighborX="100000" custLinFactNeighborY="24973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FDF97F4A-CBC0-4280-A1ED-17A8965FFFDA}" type="pres">
      <dgm:prSet presAssocID="{3E406510-12C1-4BA9-97C6-B0CE09D42E7C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4984B26A-F8A6-4231-BBEB-728090410036}" type="pres">
      <dgm:prSet presAssocID="{57F6E10F-6DCC-4861-94B1-525FA3D96E6F}" presName="Name25" presStyleLbl="parChTrans1D1" presStyleIdx="1" presStyleCnt="4"/>
      <dgm:spPr/>
      <dgm:t>
        <a:bodyPr/>
        <a:lstStyle/>
        <a:p>
          <a:endParaRPr lang="ro-RO"/>
        </a:p>
      </dgm:t>
    </dgm:pt>
    <dgm:pt modelId="{663FE72C-CDDE-4EEA-B2BA-D0F12826E712}" type="pres">
      <dgm:prSet presAssocID="{A411F352-1EF0-4E3C-9B7A-F80C1A6AE1D7}" presName="node" presStyleCnt="0"/>
      <dgm:spPr/>
    </dgm:pt>
    <dgm:pt modelId="{9D522D62-E2C9-4913-BE55-23E79202B6BB}" type="pres">
      <dgm:prSet presAssocID="{A411F352-1EF0-4E3C-9B7A-F80C1A6AE1D7}" presName="parentNode" presStyleLbl="node1" presStyleIdx="2" presStyleCnt="5" custScaleX="185634" custScaleY="78537" custLinFactX="49092" custLinFactNeighborX="100000" custLinFactNeighborY="15383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CA85ED05-0FC5-4499-B200-6F18C92A572B}" type="pres">
      <dgm:prSet presAssocID="{A411F352-1EF0-4E3C-9B7A-F80C1A6AE1D7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28B5D99D-D213-445D-92F4-10A8875A7D92}" type="pres">
      <dgm:prSet presAssocID="{F57A08A4-85C9-4C78-A1B7-68220C709DC1}" presName="Name25" presStyleLbl="parChTrans1D1" presStyleIdx="2" presStyleCnt="4"/>
      <dgm:spPr/>
      <dgm:t>
        <a:bodyPr/>
        <a:lstStyle/>
        <a:p>
          <a:endParaRPr lang="ro-RO"/>
        </a:p>
      </dgm:t>
    </dgm:pt>
    <dgm:pt modelId="{9198D7C4-9BBB-45AC-857F-D00F8EE6E1EA}" type="pres">
      <dgm:prSet presAssocID="{4A995AA9-3B31-4575-A5A6-0BBB3AF7DDD0}" presName="node" presStyleCnt="0"/>
      <dgm:spPr/>
    </dgm:pt>
    <dgm:pt modelId="{A4451326-BF80-4A08-981A-8E02E2A4724D}" type="pres">
      <dgm:prSet presAssocID="{4A995AA9-3B31-4575-A5A6-0BBB3AF7DDD0}" presName="parentNode" presStyleLbl="node1" presStyleIdx="3" presStyleCnt="5" custScaleX="185847" custScaleY="77428" custLinFactX="44340" custLinFactNeighborX="100000" custLinFactNeighborY="-11425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39D5AD1A-6049-4A1F-B3A5-F6735E3C57D3}" type="pres">
      <dgm:prSet presAssocID="{4A995AA9-3B31-4575-A5A6-0BBB3AF7DDD0}" presName="childNode" presStyleLbl="revTx" presStyleIdx="0" presStyleCnt="0">
        <dgm:presLayoutVars>
          <dgm:bulletEnabled val="1"/>
        </dgm:presLayoutVars>
      </dgm:prSet>
      <dgm:spPr/>
    </dgm:pt>
    <dgm:pt modelId="{DDD13936-B734-4DC9-98A4-AEEB684506F7}" type="pres">
      <dgm:prSet presAssocID="{7B920D30-C123-493D-811E-07042CF5980D}" presName="Name25" presStyleLbl="parChTrans1D1" presStyleIdx="3" presStyleCnt="4"/>
      <dgm:spPr/>
      <dgm:t>
        <a:bodyPr/>
        <a:lstStyle/>
        <a:p>
          <a:endParaRPr lang="ro-RO"/>
        </a:p>
      </dgm:t>
    </dgm:pt>
    <dgm:pt modelId="{19EF81D9-E939-4136-BA30-E53FD583899C}" type="pres">
      <dgm:prSet presAssocID="{B222904E-F4DD-4758-97B4-2BBAF5809CDC}" presName="node" presStyleCnt="0"/>
      <dgm:spPr/>
    </dgm:pt>
    <dgm:pt modelId="{49560F5A-3328-4FE3-A58A-7B4377EBFC45}" type="pres">
      <dgm:prSet presAssocID="{B222904E-F4DD-4758-97B4-2BBAF5809CDC}" presName="parentNode" presStyleLbl="node1" presStyleIdx="4" presStyleCnt="5" custScaleX="209059" custScaleY="80393" custLinFactX="30452" custLinFactNeighborX="100000" custLinFactNeighborY="-14050">
        <dgm:presLayoutVars>
          <dgm:chMax val="1"/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22BC2547-6C96-4C96-8E76-D051888E81D7}" type="pres">
      <dgm:prSet presAssocID="{B222904E-F4DD-4758-97B4-2BBAF5809CDC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70EF3FA9-FC29-48F5-810E-5989E91EAD7B}" srcId="{41FBABDD-8CD3-46C4-BE55-C29213562AC7}" destId="{3E406510-12C1-4BA9-97C6-B0CE09D42E7C}" srcOrd="0" destOrd="0" parTransId="{DB59ADAD-4F9E-4B72-BC10-CA8BA99796A1}" sibTransId="{063EED98-19BC-48B2-A1AD-129C46C5892D}"/>
    <dgm:cxn modelId="{E7E2B663-1FDA-431A-A4EE-4E4A97F40EC6}" type="presOf" srcId="{7B920D30-C123-493D-811E-07042CF5980D}" destId="{DDD13936-B734-4DC9-98A4-AEEB684506F7}" srcOrd="0" destOrd="0" presId="urn:microsoft.com/office/officeart/2005/8/layout/radial2"/>
    <dgm:cxn modelId="{1E38C54D-006D-4715-8092-BE151E64F527}" srcId="{41FBABDD-8CD3-46C4-BE55-C29213562AC7}" destId="{B222904E-F4DD-4758-97B4-2BBAF5809CDC}" srcOrd="3" destOrd="0" parTransId="{7B920D30-C123-493D-811E-07042CF5980D}" sibTransId="{66DFCDB8-0BD5-441A-8443-B1B95D7AE09F}"/>
    <dgm:cxn modelId="{560541E7-171E-41A0-9175-8A7562FC6155}" srcId="{41FBABDD-8CD3-46C4-BE55-C29213562AC7}" destId="{A411F352-1EF0-4E3C-9B7A-F80C1A6AE1D7}" srcOrd="1" destOrd="0" parTransId="{57F6E10F-6DCC-4861-94B1-525FA3D96E6F}" sibTransId="{18253B75-B774-44E5-86AF-7952E83F3DFC}"/>
    <dgm:cxn modelId="{5B408183-E9D9-4CC8-A208-2812811D5739}" type="presOf" srcId="{41FBABDD-8CD3-46C4-BE55-C29213562AC7}" destId="{B85B052A-14D3-43FD-B6F4-8D0DA323BE9B}" srcOrd="0" destOrd="0" presId="urn:microsoft.com/office/officeart/2005/8/layout/radial2"/>
    <dgm:cxn modelId="{E76C1598-3BF8-4E09-B6CF-A12797DF8B44}" type="presOf" srcId="{57F6E10F-6DCC-4861-94B1-525FA3D96E6F}" destId="{4984B26A-F8A6-4231-BBEB-728090410036}" srcOrd="0" destOrd="0" presId="urn:microsoft.com/office/officeart/2005/8/layout/radial2"/>
    <dgm:cxn modelId="{A100E401-B0A8-47B6-B321-D3E4C2B3082A}" type="presOf" srcId="{B222904E-F4DD-4758-97B4-2BBAF5809CDC}" destId="{49560F5A-3328-4FE3-A58A-7B4377EBFC45}" srcOrd="0" destOrd="0" presId="urn:microsoft.com/office/officeart/2005/8/layout/radial2"/>
    <dgm:cxn modelId="{8C534B06-24FE-4A98-B02E-C714D11E32B4}" type="presOf" srcId="{DB59ADAD-4F9E-4B72-BC10-CA8BA99796A1}" destId="{99F70ADB-3459-431F-BAAD-FE1C16D8360E}" srcOrd="0" destOrd="0" presId="urn:microsoft.com/office/officeart/2005/8/layout/radial2"/>
    <dgm:cxn modelId="{0804CB08-E1A1-47C4-9709-774738C48B32}" type="presOf" srcId="{3E406510-12C1-4BA9-97C6-B0CE09D42E7C}" destId="{610DB5EE-74CB-4501-B068-AA09E2C03633}" srcOrd="0" destOrd="0" presId="urn:microsoft.com/office/officeart/2005/8/layout/radial2"/>
    <dgm:cxn modelId="{7817E8F9-293D-4481-AFDF-38F0ED35E877}" type="presOf" srcId="{4A995AA9-3B31-4575-A5A6-0BBB3AF7DDD0}" destId="{A4451326-BF80-4A08-981A-8E02E2A4724D}" srcOrd="0" destOrd="0" presId="urn:microsoft.com/office/officeart/2005/8/layout/radial2"/>
    <dgm:cxn modelId="{3C8EB214-2E55-4DA1-9E67-29BED3593A62}" srcId="{41FBABDD-8CD3-46C4-BE55-C29213562AC7}" destId="{4A995AA9-3B31-4575-A5A6-0BBB3AF7DDD0}" srcOrd="2" destOrd="0" parTransId="{F57A08A4-85C9-4C78-A1B7-68220C709DC1}" sibTransId="{A5A10FE6-9471-4E02-A3E2-9BF359F54C58}"/>
    <dgm:cxn modelId="{DFB2391A-F654-411D-8A5C-A2BF26F4BA9D}" type="presOf" srcId="{A411F352-1EF0-4E3C-9B7A-F80C1A6AE1D7}" destId="{9D522D62-E2C9-4913-BE55-23E79202B6BB}" srcOrd="0" destOrd="0" presId="urn:microsoft.com/office/officeart/2005/8/layout/radial2"/>
    <dgm:cxn modelId="{F6C8CE4A-A09D-4B38-90F4-BFDC6289E8DE}" type="presOf" srcId="{F57A08A4-85C9-4C78-A1B7-68220C709DC1}" destId="{28B5D99D-D213-445D-92F4-10A8875A7D92}" srcOrd="0" destOrd="0" presId="urn:microsoft.com/office/officeart/2005/8/layout/radial2"/>
    <dgm:cxn modelId="{7DA394FF-BAAA-48BB-915D-2E5DC0AA20F5}" type="presParOf" srcId="{B85B052A-14D3-43FD-B6F4-8D0DA323BE9B}" destId="{D532A686-FF58-489E-83EC-F691A7F1BB1F}" srcOrd="0" destOrd="0" presId="urn:microsoft.com/office/officeart/2005/8/layout/radial2"/>
    <dgm:cxn modelId="{A2A72CC7-9B3A-47F6-99A5-A4C18130A334}" type="presParOf" srcId="{D532A686-FF58-489E-83EC-F691A7F1BB1F}" destId="{7E8543FD-12DE-49E0-9340-6492A7940DE8}" srcOrd="0" destOrd="0" presId="urn:microsoft.com/office/officeart/2005/8/layout/radial2"/>
    <dgm:cxn modelId="{030AC6EE-DA35-4FBE-977B-15B3FB100AC8}" type="presParOf" srcId="{7E8543FD-12DE-49E0-9340-6492A7940DE8}" destId="{1CD56E99-39F5-4CB0-858A-D827F1A23AB8}" srcOrd="0" destOrd="0" presId="urn:microsoft.com/office/officeart/2005/8/layout/radial2"/>
    <dgm:cxn modelId="{B753E41B-6A9E-4A70-87A7-409FD6B74F7E}" type="presParOf" srcId="{7E8543FD-12DE-49E0-9340-6492A7940DE8}" destId="{79D2BC04-D59E-4A80-A2F7-37B35A4BC705}" srcOrd="1" destOrd="0" presId="urn:microsoft.com/office/officeart/2005/8/layout/radial2"/>
    <dgm:cxn modelId="{FB1AC693-9C1C-4CDE-93BF-83DB228F5F5B}" type="presParOf" srcId="{D532A686-FF58-489E-83EC-F691A7F1BB1F}" destId="{99F70ADB-3459-431F-BAAD-FE1C16D8360E}" srcOrd="1" destOrd="0" presId="urn:microsoft.com/office/officeart/2005/8/layout/radial2"/>
    <dgm:cxn modelId="{22283F7C-4359-47ED-8929-827345F88C9C}" type="presParOf" srcId="{D532A686-FF58-489E-83EC-F691A7F1BB1F}" destId="{CD63FBD6-4EAD-4261-8108-7CECCF5EDCFE}" srcOrd="2" destOrd="0" presId="urn:microsoft.com/office/officeart/2005/8/layout/radial2"/>
    <dgm:cxn modelId="{B3D68E48-1EFC-413F-AEFE-6F2FC9609C88}" type="presParOf" srcId="{CD63FBD6-4EAD-4261-8108-7CECCF5EDCFE}" destId="{610DB5EE-74CB-4501-B068-AA09E2C03633}" srcOrd="0" destOrd="0" presId="urn:microsoft.com/office/officeart/2005/8/layout/radial2"/>
    <dgm:cxn modelId="{9EE88891-A69D-4A13-8799-4667DC01BEFF}" type="presParOf" srcId="{CD63FBD6-4EAD-4261-8108-7CECCF5EDCFE}" destId="{FDF97F4A-CBC0-4280-A1ED-17A8965FFFDA}" srcOrd="1" destOrd="0" presId="urn:microsoft.com/office/officeart/2005/8/layout/radial2"/>
    <dgm:cxn modelId="{623B2DE1-EF35-4A28-926E-43A49F2B476A}" type="presParOf" srcId="{D532A686-FF58-489E-83EC-F691A7F1BB1F}" destId="{4984B26A-F8A6-4231-BBEB-728090410036}" srcOrd="3" destOrd="0" presId="urn:microsoft.com/office/officeart/2005/8/layout/radial2"/>
    <dgm:cxn modelId="{201E58B4-1611-4434-8102-5475589D449E}" type="presParOf" srcId="{D532A686-FF58-489E-83EC-F691A7F1BB1F}" destId="{663FE72C-CDDE-4EEA-B2BA-D0F12826E712}" srcOrd="4" destOrd="0" presId="urn:microsoft.com/office/officeart/2005/8/layout/radial2"/>
    <dgm:cxn modelId="{D023CBB3-715E-4059-A384-95A1B946EA7C}" type="presParOf" srcId="{663FE72C-CDDE-4EEA-B2BA-D0F12826E712}" destId="{9D522D62-E2C9-4913-BE55-23E79202B6BB}" srcOrd="0" destOrd="0" presId="urn:microsoft.com/office/officeart/2005/8/layout/radial2"/>
    <dgm:cxn modelId="{79E809BA-8746-437A-A3AE-1145102CF9CD}" type="presParOf" srcId="{663FE72C-CDDE-4EEA-B2BA-D0F12826E712}" destId="{CA85ED05-0FC5-4499-B200-6F18C92A572B}" srcOrd="1" destOrd="0" presId="urn:microsoft.com/office/officeart/2005/8/layout/radial2"/>
    <dgm:cxn modelId="{BF48FB01-13FD-4320-BDD8-D8FB39DB9C49}" type="presParOf" srcId="{D532A686-FF58-489E-83EC-F691A7F1BB1F}" destId="{28B5D99D-D213-445D-92F4-10A8875A7D92}" srcOrd="5" destOrd="0" presId="urn:microsoft.com/office/officeart/2005/8/layout/radial2"/>
    <dgm:cxn modelId="{4CA22B84-E85B-4528-BA3C-4D241FE0DC52}" type="presParOf" srcId="{D532A686-FF58-489E-83EC-F691A7F1BB1F}" destId="{9198D7C4-9BBB-45AC-857F-D00F8EE6E1EA}" srcOrd="6" destOrd="0" presId="urn:microsoft.com/office/officeart/2005/8/layout/radial2"/>
    <dgm:cxn modelId="{C5139DEB-22FA-4DA4-BF9F-F63F2238EDDF}" type="presParOf" srcId="{9198D7C4-9BBB-45AC-857F-D00F8EE6E1EA}" destId="{A4451326-BF80-4A08-981A-8E02E2A4724D}" srcOrd="0" destOrd="0" presId="urn:microsoft.com/office/officeart/2005/8/layout/radial2"/>
    <dgm:cxn modelId="{463C4841-AB6F-4F43-A213-7675ADC7569B}" type="presParOf" srcId="{9198D7C4-9BBB-45AC-857F-D00F8EE6E1EA}" destId="{39D5AD1A-6049-4A1F-B3A5-F6735E3C57D3}" srcOrd="1" destOrd="0" presId="urn:microsoft.com/office/officeart/2005/8/layout/radial2"/>
    <dgm:cxn modelId="{7F6DCC23-8514-4A2F-8D2E-1F94DCA7C78D}" type="presParOf" srcId="{D532A686-FF58-489E-83EC-F691A7F1BB1F}" destId="{DDD13936-B734-4DC9-98A4-AEEB684506F7}" srcOrd="7" destOrd="0" presId="urn:microsoft.com/office/officeart/2005/8/layout/radial2"/>
    <dgm:cxn modelId="{AAADDD65-3AA1-4853-A4E2-A0B03E49786C}" type="presParOf" srcId="{D532A686-FF58-489E-83EC-F691A7F1BB1F}" destId="{19EF81D9-E939-4136-BA30-E53FD583899C}" srcOrd="8" destOrd="0" presId="urn:microsoft.com/office/officeart/2005/8/layout/radial2"/>
    <dgm:cxn modelId="{DF463F96-E7E6-43DE-8C78-6352F1ECEF4E}" type="presParOf" srcId="{19EF81D9-E939-4136-BA30-E53FD583899C}" destId="{49560F5A-3328-4FE3-A58A-7B4377EBFC45}" srcOrd="0" destOrd="0" presId="urn:microsoft.com/office/officeart/2005/8/layout/radial2"/>
    <dgm:cxn modelId="{19DDD36D-8B90-48B0-BC1D-FB53BEE9A041}" type="presParOf" srcId="{19EF81D9-E939-4136-BA30-E53FD583899C}" destId="{22BC2547-6C96-4C96-8E76-D051888E81D7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8AA8C7-9CB8-43E8-ADEA-979C5F0B6381}" type="doc">
      <dgm:prSet loTypeId="urn:microsoft.com/office/officeart/2005/8/layout/hierarchy2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o-RO"/>
        </a:p>
      </dgm:t>
    </dgm:pt>
    <dgm:pt modelId="{643E31EB-071A-47EC-B4AA-5F0857FD2B97}">
      <dgm:prSet phldrT="[Text]" custT="1"/>
      <dgm:spPr/>
      <dgm:t>
        <a:bodyPr/>
        <a:lstStyle/>
        <a:p>
          <a:r>
            <a:rPr lang="ro-RO" sz="2400" b="1" dirty="0" smtClean="0"/>
            <a:t>Tehnici utilizate</a:t>
          </a:r>
          <a:endParaRPr lang="ro-RO" sz="2400" b="1" dirty="0"/>
        </a:p>
      </dgm:t>
    </dgm:pt>
    <dgm:pt modelId="{8F4D9311-D3C0-427C-8AFF-366F302EF14B}" type="parTrans" cxnId="{C745B162-6CD4-4AFB-8BAC-D9DCB5F8B438}">
      <dgm:prSet/>
      <dgm:spPr/>
      <dgm:t>
        <a:bodyPr/>
        <a:lstStyle/>
        <a:p>
          <a:endParaRPr lang="ro-RO"/>
        </a:p>
      </dgm:t>
    </dgm:pt>
    <dgm:pt modelId="{28F4B76E-4F7C-4B93-91E7-6F34698453E4}" type="sibTrans" cxnId="{C745B162-6CD4-4AFB-8BAC-D9DCB5F8B438}">
      <dgm:prSet/>
      <dgm:spPr/>
      <dgm:t>
        <a:bodyPr/>
        <a:lstStyle/>
        <a:p>
          <a:endParaRPr lang="ro-RO"/>
        </a:p>
      </dgm:t>
    </dgm:pt>
    <dgm:pt modelId="{45933A70-4312-4CC8-9B3E-8ACF46AE6013}">
      <dgm:prSet phldrT="[Text]"/>
      <dgm:spPr/>
      <dgm:t>
        <a:bodyPr/>
        <a:lstStyle/>
        <a:p>
          <a:r>
            <a:rPr lang="ro-RO" dirty="0" smtClean="0"/>
            <a:t>Tehnici anakinetite</a:t>
          </a:r>
          <a:endParaRPr lang="ro-RO" dirty="0"/>
        </a:p>
      </dgm:t>
    </dgm:pt>
    <dgm:pt modelId="{81D3E19A-5171-4647-9B9F-673B175B35F8}" type="parTrans" cxnId="{5AD74330-BD57-4A06-9C2B-882CCC6604CB}">
      <dgm:prSet/>
      <dgm:spPr>
        <a:ln>
          <a:solidFill>
            <a:schemeClr val="bg1"/>
          </a:solidFill>
        </a:ln>
      </dgm:spPr>
      <dgm:t>
        <a:bodyPr/>
        <a:lstStyle/>
        <a:p>
          <a:endParaRPr lang="ro-RO"/>
        </a:p>
      </dgm:t>
    </dgm:pt>
    <dgm:pt modelId="{4736A99A-4F2F-487B-8554-36152B075FDF}" type="sibTrans" cxnId="{5AD74330-BD57-4A06-9C2B-882CCC6604CB}">
      <dgm:prSet/>
      <dgm:spPr/>
      <dgm:t>
        <a:bodyPr/>
        <a:lstStyle/>
        <a:p>
          <a:endParaRPr lang="ro-RO"/>
        </a:p>
      </dgm:t>
    </dgm:pt>
    <dgm:pt modelId="{433A09B7-57C7-4661-87AD-1D7A8C0BD6D5}">
      <dgm:prSet phldrT="[Text]"/>
      <dgm:spPr/>
      <dgm:t>
        <a:bodyPr/>
        <a:lstStyle/>
        <a:p>
          <a:r>
            <a:rPr lang="ro-RO" dirty="0" smtClean="0"/>
            <a:t>Posturarea</a:t>
          </a:r>
          <a:endParaRPr lang="ro-RO" dirty="0"/>
        </a:p>
      </dgm:t>
    </dgm:pt>
    <dgm:pt modelId="{9701AB33-D352-4182-8801-2C12BCCD67EC}" type="parTrans" cxnId="{A201B832-59D9-440E-A79C-168A01BB96CB}">
      <dgm:prSet/>
      <dgm:spPr/>
      <dgm:t>
        <a:bodyPr/>
        <a:lstStyle/>
        <a:p>
          <a:endParaRPr lang="ro-RO"/>
        </a:p>
      </dgm:t>
    </dgm:pt>
    <dgm:pt modelId="{6696240A-4E7B-4553-BBFA-0E5F3C96381F}" type="sibTrans" cxnId="{A201B832-59D9-440E-A79C-168A01BB96CB}">
      <dgm:prSet/>
      <dgm:spPr/>
      <dgm:t>
        <a:bodyPr/>
        <a:lstStyle/>
        <a:p>
          <a:endParaRPr lang="ro-RO"/>
        </a:p>
      </dgm:t>
    </dgm:pt>
    <dgm:pt modelId="{E798FE72-6AD9-4F06-B2B2-B022441D588A}">
      <dgm:prSet phldrT="[Text]"/>
      <dgm:spPr/>
      <dgm:t>
        <a:bodyPr/>
        <a:lstStyle/>
        <a:p>
          <a:r>
            <a:rPr lang="ro-RO" dirty="0" smtClean="0"/>
            <a:t>Imobilizarea</a:t>
          </a:r>
          <a:endParaRPr lang="ro-RO" dirty="0"/>
        </a:p>
      </dgm:t>
    </dgm:pt>
    <dgm:pt modelId="{0246E3A4-AAB7-4637-B96E-66129383EDA7}" type="parTrans" cxnId="{7EA57195-3366-4201-B39A-CEE82EC01A47}">
      <dgm:prSet/>
      <dgm:spPr/>
      <dgm:t>
        <a:bodyPr/>
        <a:lstStyle/>
        <a:p>
          <a:endParaRPr lang="ro-RO"/>
        </a:p>
      </dgm:t>
    </dgm:pt>
    <dgm:pt modelId="{A69242F1-F46C-4A93-817F-D97182B7BD11}" type="sibTrans" cxnId="{7EA57195-3366-4201-B39A-CEE82EC01A47}">
      <dgm:prSet/>
      <dgm:spPr/>
      <dgm:t>
        <a:bodyPr/>
        <a:lstStyle/>
        <a:p>
          <a:endParaRPr lang="ro-RO"/>
        </a:p>
      </dgm:t>
    </dgm:pt>
    <dgm:pt modelId="{A5F86DC1-D332-42B8-A29B-07B718319040}">
      <dgm:prSet phldrT="[Text]"/>
      <dgm:spPr/>
      <dgm:t>
        <a:bodyPr/>
        <a:lstStyle/>
        <a:p>
          <a:r>
            <a:rPr lang="ro-RO" dirty="0" smtClean="0"/>
            <a:t>Tehnici kinetice</a:t>
          </a:r>
          <a:endParaRPr lang="ro-RO" dirty="0"/>
        </a:p>
      </dgm:t>
    </dgm:pt>
    <dgm:pt modelId="{696FF98A-7E21-4D75-AC24-8B14E7E64C14}" type="parTrans" cxnId="{F4178F79-7536-4D85-867D-2125BC63651C}">
      <dgm:prSet/>
      <dgm:spPr>
        <a:ln>
          <a:solidFill>
            <a:schemeClr val="bg1"/>
          </a:solidFill>
        </a:ln>
      </dgm:spPr>
      <dgm:t>
        <a:bodyPr/>
        <a:lstStyle/>
        <a:p>
          <a:endParaRPr lang="ro-RO"/>
        </a:p>
      </dgm:t>
    </dgm:pt>
    <dgm:pt modelId="{2056B541-DE99-4657-9DE2-A2DB6600AF4F}" type="sibTrans" cxnId="{F4178F79-7536-4D85-867D-2125BC63651C}">
      <dgm:prSet/>
      <dgm:spPr/>
      <dgm:t>
        <a:bodyPr/>
        <a:lstStyle/>
        <a:p>
          <a:endParaRPr lang="ro-RO"/>
        </a:p>
      </dgm:t>
    </dgm:pt>
    <dgm:pt modelId="{34D8E2C2-458E-4589-9089-90B3C35F06EF}">
      <dgm:prSet phldrT="[Text]"/>
      <dgm:spPr/>
      <dgm:t>
        <a:bodyPr/>
        <a:lstStyle/>
        <a:p>
          <a:r>
            <a:rPr lang="ro-RO" dirty="0" smtClean="0"/>
            <a:t>Contracție izometrică</a:t>
          </a:r>
          <a:endParaRPr lang="ro-RO" dirty="0"/>
        </a:p>
      </dgm:t>
    </dgm:pt>
    <dgm:pt modelId="{431D0FB8-6B8A-488D-AFB2-C0677FA730D9}" type="parTrans" cxnId="{5701F5FB-8713-44CB-B046-BB36B275A349}">
      <dgm:prSet/>
      <dgm:spPr/>
      <dgm:t>
        <a:bodyPr/>
        <a:lstStyle/>
        <a:p>
          <a:endParaRPr lang="ro-RO"/>
        </a:p>
      </dgm:t>
    </dgm:pt>
    <dgm:pt modelId="{E6A0270D-8B85-4E26-B03C-52CC26634874}" type="sibTrans" cxnId="{5701F5FB-8713-44CB-B046-BB36B275A349}">
      <dgm:prSet/>
      <dgm:spPr/>
      <dgm:t>
        <a:bodyPr/>
        <a:lstStyle/>
        <a:p>
          <a:endParaRPr lang="ro-RO"/>
        </a:p>
      </dgm:t>
    </dgm:pt>
    <dgm:pt modelId="{A71485DA-2DD9-4023-AB51-68010457FC2A}">
      <dgm:prSet/>
      <dgm:spPr/>
      <dgm:t>
        <a:bodyPr/>
        <a:lstStyle/>
        <a:p>
          <a:r>
            <a:rPr lang="ro-RO" dirty="0" smtClean="0"/>
            <a:t>Relaxare musculară</a:t>
          </a:r>
          <a:endParaRPr lang="ro-RO" dirty="0"/>
        </a:p>
      </dgm:t>
    </dgm:pt>
    <dgm:pt modelId="{7DCE9A74-392D-43BA-8FEA-0527A33F995F}" type="parTrans" cxnId="{4098288E-7E25-4C8D-9136-EE0E7102F743}">
      <dgm:prSet/>
      <dgm:spPr/>
      <dgm:t>
        <a:bodyPr/>
        <a:lstStyle/>
        <a:p>
          <a:endParaRPr lang="ro-RO"/>
        </a:p>
      </dgm:t>
    </dgm:pt>
    <dgm:pt modelId="{CCA59C56-8441-40D6-A54C-E53282C9BC6A}" type="sibTrans" cxnId="{4098288E-7E25-4C8D-9136-EE0E7102F743}">
      <dgm:prSet/>
      <dgm:spPr/>
      <dgm:t>
        <a:bodyPr/>
        <a:lstStyle/>
        <a:p>
          <a:endParaRPr lang="ro-RO"/>
        </a:p>
      </dgm:t>
    </dgm:pt>
    <dgm:pt modelId="{1D7D5F69-3755-4D1A-BBAF-8B7A2029789A}">
      <dgm:prSet/>
      <dgm:spPr/>
      <dgm:t>
        <a:bodyPr/>
        <a:lstStyle/>
        <a:p>
          <a:r>
            <a:rPr lang="ro-RO" dirty="0" smtClean="0"/>
            <a:t>Mobilizări active</a:t>
          </a:r>
          <a:endParaRPr lang="ro-RO" dirty="0"/>
        </a:p>
      </dgm:t>
    </dgm:pt>
    <dgm:pt modelId="{0AE4F8F2-984E-4B9D-8CD9-83EA8F601E96}" type="parTrans" cxnId="{14DE9439-72BB-482B-B82D-56DEED6043F0}">
      <dgm:prSet/>
      <dgm:spPr/>
      <dgm:t>
        <a:bodyPr/>
        <a:lstStyle/>
        <a:p>
          <a:endParaRPr lang="ro-RO"/>
        </a:p>
      </dgm:t>
    </dgm:pt>
    <dgm:pt modelId="{4234A27F-B8D0-4EA4-9C40-8F7E9CEA2387}" type="sibTrans" cxnId="{14DE9439-72BB-482B-B82D-56DEED6043F0}">
      <dgm:prSet/>
      <dgm:spPr/>
      <dgm:t>
        <a:bodyPr/>
        <a:lstStyle/>
        <a:p>
          <a:endParaRPr lang="ro-RO"/>
        </a:p>
      </dgm:t>
    </dgm:pt>
    <dgm:pt modelId="{3A961872-7866-49E2-877A-68B2EF31E49C}">
      <dgm:prSet/>
      <dgm:spPr/>
      <dgm:t>
        <a:bodyPr/>
        <a:lstStyle/>
        <a:p>
          <a:r>
            <a:rPr lang="ro-RO" dirty="0" smtClean="0"/>
            <a:t>Mobilizări pasive</a:t>
          </a:r>
          <a:endParaRPr lang="ro-RO" dirty="0"/>
        </a:p>
      </dgm:t>
    </dgm:pt>
    <dgm:pt modelId="{A022F441-B854-4125-8E4A-25FD85EE6F0B}" type="parTrans" cxnId="{E8DD0E67-65A5-4D7F-860A-14B85AA84DFE}">
      <dgm:prSet/>
      <dgm:spPr/>
      <dgm:t>
        <a:bodyPr/>
        <a:lstStyle/>
        <a:p>
          <a:endParaRPr lang="ro-RO"/>
        </a:p>
      </dgm:t>
    </dgm:pt>
    <dgm:pt modelId="{736579C7-58DB-4409-A41F-AB837CC92EC9}" type="sibTrans" cxnId="{E8DD0E67-65A5-4D7F-860A-14B85AA84DFE}">
      <dgm:prSet/>
      <dgm:spPr/>
      <dgm:t>
        <a:bodyPr/>
        <a:lstStyle/>
        <a:p>
          <a:endParaRPr lang="ro-RO"/>
        </a:p>
      </dgm:t>
    </dgm:pt>
    <dgm:pt modelId="{DF85E731-DFBB-46A6-B317-DD12ABCA5FD9}">
      <dgm:prSet/>
      <dgm:spPr/>
      <dgm:t>
        <a:bodyPr/>
        <a:lstStyle/>
        <a:p>
          <a:r>
            <a:rPr lang="ro-RO" dirty="0" smtClean="0"/>
            <a:t>Mobilizare mecanică</a:t>
          </a:r>
          <a:endParaRPr lang="ro-RO" dirty="0"/>
        </a:p>
      </dgm:t>
    </dgm:pt>
    <dgm:pt modelId="{D586D51B-143C-4837-AA5F-644168FB693D}" type="parTrans" cxnId="{95C6DB61-F405-476A-815D-F8C7FBF9AB54}">
      <dgm:prSet/>
      <dgm:spPr/>
      <dgm:t>
        <a:bodyPr/>
        <a:lstStyle/>
        <a:p>
          <a:endParaRPr lang="ro-RO"/>
        </a:p>
      </dgm:t>
    </dgm:pt>
    <dgm:pt modelId="{F35D7CDC-2DB1-4D6C-A575-E19E3BEA5FF6}" type="sibTrans" cxnId="{95C6DB61-F405-476A-815D-F8C7FBF9AB54}">
      <dgm:prSet/>
      <dgm:spPr/>
      <dgm:t>
        <a:bodyPr/>
        <a:lstStyle/>
        <a:p>
          <a:endParaRPr lang="ro-RO"/>
        </a:p>
      </dgm:t>
    </dgm:pt>
    <dgm:pt modelId="{96D3C21B-D8B1-4448-A7F4-980ABBD8EC5F}">
      <dgm:prSet/>
      <dgm:spPr/>
      <dgm:t>
        <a:bodyPr/>
        <a:lstStyle/>
        <a:p>
          <a:r>
            <a:rPr lang="ro-RO" dirty="0" smtClean="0"/>
            <a:t>Tracțiuni</a:t>
          </a:r>
          <a:endParaRPr lang="ro-RO" dirty="0"/>
        </a:p>
      </dgm:t>
    </dgm:pt>
    <dgm:pt modelId="{BC5B887D-5DEE-4A1E-9A5C-BD6A1EE57F81}" type="parTrans" cxnId="{F5059CE2-9BA1-41B7-A879-61E3D3B23E66}">
      <dgm:prSet/>
      <dgm:spPr/>
      <dgm:t>
        <a:bodyPr/>
        <a:lstStyle/>
        <a:p>
          <a:endParaRPr lang="ro-RO"/>
        </a:p>
      </dgm:t>
    </dgm:pt>
    <dgm:pt modelId="{6FA98BFB-5BF5-4C35-A41C-7D223288A376}" type="sibTrans" cxnId="{F5059CE2-9BA1-41B7-A879-61E3D3B23E66}">
      <dgm:prSet/>
      <dgm:spPr/>
      <dgm:t>
        <a:bodyPr/>
        <a:lstStyle/>
        <a:p>
          <a:endParaRPr lang="ro-RO"/>
        </a:p>
      </dgm:t>
    </dgm:pt>
    <dgm:pt modelId="{C6FB880F-1E47-4206-BE87-EEB5EE1EF9DF}">
      <dgm:prSet/>
      <dgm:spPr/>
      <dgm:t>
        <a:bodyPr/>
        <a:lstStyle/>
        <a:p>
          <a:r>
            <a:rPr lang="ro-RO" dirty="0" smtClean="0"/>
            <a:t>Manipulări osteo-articulare</a:t>
          </a:r>
          <a:endParaRPr lang="ro-RO" dirty="0"/>
        </a:p>
      </dgm:t>
    </dgm:pt>
    <dgm:pt modelId="{C5541186-F5C8-4594-BC92-AB7C8CA19E67}" type="parTrans" cxnId="{17537AB9-7A7A-465B-B6A3-90596B3044C3}">
      <dgm:prSet/>
      <dgm:spPr/>
      <dgm:t>
        <a:bodyPr/>
        <a:lstStyle/>
        <a:p>
          <a:endParaRPr lang="ro-RO"/>
        </a:p>
      </dgm:t>
    </dgm:pt>
    <dgm:pt modelId="{F049BF85-36CF-41B6-B7CB-6D0C03A88C8D}" type="sibTrans" cxnId="{17537AB9-7A7A-465B-B6A3-90596B3044C3}">
      <dgm:prSet/>
      <dgm:spPr/>
      <dgm:t>
        <a:bodyPr/>
        <a:lstStyle/>
        <a:p>
          <a:endParaRPr lang="ro-RO"/>
        </a:p>
      </dgm:t>
    </dgm:pt>
    <dgm:pt modelId="{EC93F311-2EDB-47AB-9E09-7F8E25AA9B68}" type="pres">
      <dgm:prSet presAssocID="{C38AA8C7-9CB8-43E8-ADEA-979C5F0B638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4C995E3D-7069-4013-A7F4-D69CEA5885D8}" type="pres">
      <dgm:prSet presAssocID="{643E31EB-071A-47EC-B4AA-5F0857FD2B97}" presName="root1" presStyleCnt="0"/>
      <dgm:spPr/>
    </dgm:pt>
    <dgm:pt modelId="{28A78A01-E4DD-4398-A6D4-E3A7CD729D0C}" type="pres">
      <dgm:prSet presAssocID="{643E31EB-071A-47EC-B4AA-5F0857FD2B97}" presName="LevelOneTextNode" presStyleLbl="node0" presStyleIdx="0" presStyleCnt="1" custScaleX="250121" custScaleY="91313" custLinFactNeighborX="53874" custLinFactNeighborY="26825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E53EA43D-F7FF-4664-89B9-BF261D2B0483}" type="pres">
      <dgm:prSet presAssocID="{643E31EB-071A-47EC-B4AA-5F0857FD2B97}" presName="level2hierChild" presStyleCnt="0"/>
      <dgm:spPr/>
    </dgm:pt>
    <dgm:pt modelId="{A3E92776-1DBB-4CE4-B497-F23080E63E7E}" type="pres">
      <dgm:prSet presAssocID="{81D3E19A-5171-4647-9B9F-673B175B35F8}" presName="conn2-1" presStyleLbl="parChTrans1D2" presStyleIdx="0" presStyleCnt="2"/>
      <dgm:spPr/>
      <dgm:t>
        <a:bodyPr/>
        <a:lstStyle/>
        <a:p>
          <a:endParaRPr lang="ro-RO"/>
        </a:p>
      </dgm:t>
    </dgm:pt>
    <dgm:pt modelId="{D7EF20E6-E137-4CB5-9FCC-D37644826601}" type="pres">
      <dgm:prSet presAssocID="{81D3E19A-5171-4647-9B9F-673B175B35F8}" presName="connTx" presStyleLbl="parChTrans1D2" presStyleIdx="0" presStyleCnt="2"/>
      <dgm:spPr/>
      <dgm:t>
        <a:bodyPr/>
        <a:lstStyle/>
        <a:p>
          <a:endParaRPr lang="ro-RO"/>
        </a:p>
      </dgm:t>
    </dgm:pt>
    <dgm:pt modelId="{35FB037A-4AEF-408D-9D38-DABB275B2E06}" type="pres">
      <dgm:prSet presAssocID="{45933A70-4312-4CC8-9B3E-8ACF46AE6013}" presName="root2" presStyleCnt="0"/>
      <dgm:spPr/>
    </dgm:pt>
    <dgm:pt modelId="{7506B733-CB33-40D7-ACF5-5AD4EAD44163}" type="pres">
      <dgm:prSet presAssocID="{45933A70-4312-4CC8-9B3E-8ACF46AE6013}" presName="LevelTwoTextNode" presStyleLbl="node2" presStyleIdx="0" presStyleCnt="2" custLinFactNeighborX="-57400" custLinFactNeighborY="55815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B3D5738B-3648-4CEA-9A3D-C1D39CA6627C}" type="pres">
      <dgm:prSet presAssocID="{45933A70-4312-4CC8-9B3E-8ACF46AE6013}" presName="level3hierChild" presStyleCnt="0"/>
      <dgm:spPr/>
    </dgm:pt>
    <dgm:pt modelId="{CAD0FD29-91C7-4702-A871-C294DB3E7EA5}" type="pres">
      <dgm:prSet presAssocID="{9701AB33-D352-4182-8801-2C12BCCD67EC}" presName="conn2-1" presStyleLbl="parChTrans1D3" presStyleIdx="0" presStyleCnt="9"/>
      <dgm:spPr/>
      <dgm:t>
        <a:bodyPr/>
        <a:lstStyle/>
        <a:p>
          <a:endParaRPr lang="ro-RO"/>
        </a:p>
      </dgm:t>
    </dgm:pt>
    <dgm:pt modelId="{4D8AFD62-A794-4E61-8757-BCECBFC773A6}" type="pres">
      <dgm:prSet presAssocID="{9701AB33-D352-4182-8801-2C12BCCD67EC}" presName="connTx" presStyleLbl="parChTrans1D3" presStyleIdx="0" presStyleCnt="9"/>
      <dgm:spPr/>
      <dgm:t>
        <a:bodyPr/>
        <a:lstStyle/>
        <a:p>
          <a:endParaRPr lang="ro-RO"/>
        </a:p>
      </dgm:t>
    </dgm:pt>
    <dgm:pt modelId="{F9065FFF-DCB8-44C1-AD9E-0CAEE6444B7C}" type="pres">
      <dgm:prSet presAssocID="{433A09B7-57C7-4661-87AD-1D7A8C0BD6D5}" presName="root2" presStyleCnt="0"/>
      <dgm:spPr/>
    </dgm:pt>
    <dgm:pt modelId="{2E87C586-8C47-4CE1-A2B9-60B5ED7F8A8A}" type="pres">
      <dgm:prSet presAssocID="{433A09B7-57C7-4661-87AD-1D7A8C0BD6D5}" presName="LevelTwoTextNode" presStyleLbl="node3" presStyleIdx="0" presStyleCnt="9" custScaleX="72798" custScaleY="55090" custLinFactNeighborX="1044" custLinFactNeighborY="29649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4DE2BF0E-A33D-40CE-8774-F12B4C47EC90}" type="pres">
      <dgm:prSet presAssocID="{433A09B7-57C7-4661-87AD-1D7A8C0BD6D5}" presName="level3hierChild" presStyleCnt="0"/>
      <dgm:spPr/>
    </dgm:pt>
    <dgm:pt modelId="{070936DD-38D4-475A-906B-B79ABB3930B1}" type="pres">
      <dgm:prSet presAssocID="{0246E3A4-AAB7-4637-B96E-66129383EDA7}" presName="conn2-1" presStyleLbl="parChTrans1D3" presStyleIdx="1" presStyleCnt="9"/>
      <dgm:spPr/>
      <dgm:t>
        <a:bodyPr/>
        <a:lstStyle/>
        <a:p>
          <a:endParaRPr lang="ro-RO"/>
        </a:p>
      </dgm:t>
    </dgm:pt>
    <dgm:pt modelId="{EA6E9F28-CCB5-4D92-9B90-175E535CDB08}" type="pres">
      <dgm:prSet presAssocID="{0246E3A4-AAB7-4637-B96E-66129383EDA7}" presName="connTx" presStyleLbl="parChTrans1D3" presStyleIdx="1" presStyleCnt="9"/>
      <dgm:spPr/>
      <dgm:t>
        <a:bodyPr/>
        <a:lstStyle/>
        <a:p>
          <a:endParaRPr lang="ro-RO"/>
        </a:p>
      </dgm:t>
    </dgm:pt>
    <dgm:pt modelId="{4D91FDDC-B406-44E7-9647-D5DC3E8B0D02}" type="pres">
      <dgm:prSet presAssocID="{E798FE72-6AD9-4F06-B2B2-B022441D588A}" presName="root2" presStyleCnt="0"/>
      <dgm:spPr/>
    </dgm:pt>
    <dgm:pt modelId="{57B8031E-C933-4BE7-A230-3D53FC5784CB}" type="pres">
      <dgm:prSet presAssocID="{E798FE72-6AD9-4F06-B2B2-B022441D588A}" presName="LevelTwoTextNode" presStyleLbl="node3" presStyleIdx="1" presStyleCnt="9" custScaleX="76063" custScaleY="54045" custLinFactNeighborX="1044" custLinFactNeighborY="9009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EF71D04F-0F9E-4993-8281-54A9D92FB984}" type="pres">
      <dgm:prSet presAssocID="{E798FE72-6AD9-4F06-B2B2-B022441D588A}" presName="level3hierChild" presStyleCnt="0"/>
      <dgm:spPr/>
    </dgm:pt>
    <dgm:pt modelId="{04B0986C-6E26-4E87-951F-C46E3A5A93DD}" type="pres">
      <dgm:prSet presAssocID="{696FF98A-7E21-4D75-AC24-8B14E7E64C14}" presName="conn2-1" presStyleLbl="parChTrans1D2" presStyleIdx="1" presStyleCnt="2"/>
      <dgm:spPr/>
      <dgm:t>
        <a:bodyPr/>
        <a:lstStyle/>
        <a:p>
          <a:endParaRPr lang="ro-RO"/>
        </a:p>
      </dgm:t>
    </dgm:pt>
    <dgm:pt modelId="{AE084F66-13E3-4F19-8710-2FFCEB25D34B}" type="pres">
      <dgm:prSet presAssocID="{696FF98A-7E21-4D75-AC24-8B14E7E64C14}" presName="connTx" presStyleLbl="parChTrans1D2" presStyleIdx="1" presStyleCnt="2"/>
      <dgm:spPr/>
      <dgm:t>
        <a:bodyPr/>
        <a:lstStyle/>
        <a:p>
          <a:endParaRPr lang="ro-RO"/>
        </a:p>
      </dgm:t>
    </dgm:pt>
    <dgm:pt modelId="{881D35F1-4160-4293-AD99-4607F8831339}" type="pres">
      <dgm:prSet presAssocID="{A5F86DC1-D332-42B8-A29B-07B718319040}" presName="root2" presStyleCnt="0"/>
      <dgm:spPr/>
    </dgm:pt>
    <dgm:pt modelId="{72EDCA31-FB8F-42EF-8216-93F4972A0215}" type="pres">
      <dgm:prSet presAssocID="{A5F86DC1-D332-42B8-A29B-07B718319040}" presName="LevelTwoTextNode" presStyleLbl="node2" presStyleIdx="1" presStyleCnt="2" custLinFactNeighborX="-52223" custLinFactNeighborY="-37144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89B0EA01-1742-47E9-B759-ED5CFD493824}" type="pres">
      <dgm:prSet presAssocID="{A5F86DC1-D332-42B8-A29B-07B718319040}" presName="level3hierChild" presStyleCnt="0"/>
      <dgm:spPr/>
    </dgm:pt>
    <dgm:pt modelId="{C2F4588B-5687-4D4C-A608-E5323EC89064}" type="pres">
      <dgm:prSet presAssocID="{431D0FB8-6B8A-488D-AFB2-C0677FA730D9}" presName="conn2-1" presStyleLbl="parChTrans1D3" presStyleIdx="2" presStyleCnt="9"/>
      <dgm:spPr/>
      <dgm:t>
        <a:bodyPr/>
        <a:lstStyle/>
        <a:p>
          <a:endParaRPr lang="ro-RO"/>
        </a:p>
      </dgm:t>
    </dgm:pt>
    <dgm:pt modelId="{3E14E170-1D61-4E4E-B35C-F3FE75AD8FCD}" type="pres">
      <dgm:prSet presAssocID="{431D0FB8-6B8A-488D-AFB2-C0677FA730D9}" presName="connTx" presStyleLbl="parChTrans1D3" presStyleIdx="2" presStyleCnt="9"/>
      <dgm:spPr/>
      <dgm:t>
        <a:bodyPr/>
        <a:lstStyle/>
        <a:p>
          <a:endParaRPr lang="ro-RO"/>
        </a:p>
      </dgm:t>
    </dgm:pt>
    <dgm:pt modelId="{A3FC94C7-C12E-4A6B-B46D-A0A8137ED7E4}" type="pres">
      <dgm:prSet presAssocID="{34D8E2C2-458E-4589-9089-90B3C35F06EF}" presName="root2" presStyleCnt="0"/>
      <dgm:spPr/>
    </dgm:pt>
    <dgm:pt modelId="{58D31882-5F36-4A2B-832F-84C249E93F13}" type="pres">
      <dgm:prSet presAssocID="{34D8E2C2-458E-4589-9089-90B3C35F06EF}" presName="LevelTwoTextNode" presStyleLbl="node3" presStyleIdx="2" presStyleCnt="9" custScaleY="71322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9346C27A-3677-41EA-AFD5-CAA2803E203D}" type="pres">
      <dgm:prSet presAssocID="{34D8E2C2-458E-4589-9089-90B3C35F06EF}" presName="level3hierChild" presStyleCnt="0"/>
      <dgm:spPr/>
    </dgm:pt>
    <dgm:pt modelId="{EC2810B0-BC3F-4CEF-8F5D-CCB76224DC94}" type="pres">
      <dgm:prSet presAssocID="{7DCE9A74-392D-43BA-8FEA-0527A33F995F}" presName="conn2-1" presStyleLbl="parChTrans1D3" presStyleIdx="3" presStyleCnt="9"/>
      <dgm:spPr/>
      <dgm:t>
        <a:bodyPr/>
        <a:lstStyle/>
        <a:p>
          <a:endParaRPr lang="ro-RO"/>
        </a:p>
      </dgm:t>
    </dgm:pt>
    <dgm:pt modelId="{F0A91134-A678-4FEE-8C9C-2942091A1A36}" type="pres">
      <dgm:prSet presAssocID="{7DCE9A74-392D-43BA-8FEA-0527A33F995F}" presName="connTx" presStyleLbl="parChTrans1D3" presStyleIdx="3" presStyleCnt="9"/>
      <dgm:spPr/>
      <dgm:t>
        <a:bodyPr/>
        <a:lstStyle/>
        <a:p>
          <a:endParaRPr lang="ro-RO"/>
        </a:p>
      </dgm:t>
    </dgm:pt>
    <dgm:pt modelId="{4BE859FD-942B-42B8-ABFC-B15618EDB6FD}" type="pres">
      <dgm:prSet presAssocID="{A71485DA-2DD9-4023-AB51-68010457FC2A}" presName="root2" presStyleCnt="0"/>
      <dgm:spPr/>
    </dgm:pt>
    <dgm:pt modelId="{FE08DD0B-A7B8-46C7-9E66-FE6E3C5F66F3}" type="pres">
      <dgm:prSet presAssocID="{A71485DA-2DD9-4023-AB51-68010457FC2A}" presName="LevelTwoTextNode" presStyleLbl="node3" presStyleIdx="3" presStyleCnt="9" custScaleY="67148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F4FDAF44-272C-4B4C-B68B-B18472E5A27F}" type="pres">
      <dgm:prSet presAssocID="{A71485DA-2DD9-4023-AB51-68010457FC2A}" presName="level3hierChild" presStyleCnt="0"/>
      <dgm:spPr/>
    </dgm:pt>
    <dgm:pt modelId="{29B1788F-113A-4809-816D-AD69758B0EF2}" type="pres">
      <dgm:prSet presAssocID="{0AE4F8F2-984E-4B9D-8CD9-83EA8F601E96}" presName="conn2-1" presStyleLbl="parChTrans1D3" presStyleIdx="4" presStyleCnt="9"/>
      <dgm:spPr/>
      <dgm:t>
        <a:bodyPr/>
        <a:lstStyle/>
        <a:p>
          <a:endParaRPr lang="ro-RO"/>
        </a:p>
      </dgm:t>
    </dgm:pt>
    <dgm:pt modelId="{E03C8483-58BF-4B51-815B-E543AA548AD4}" type="pres">
      <dgm:prSet presAssocID="{0AE4F8F2-984E-4B9D-8CD9-83EA8F601E96}" presName="connTx" presStyleLbl="parChTrans1D3" presStyleIdx="4" presStyleCnt="9"/>
      <dgm:spPr/>
      <dgm:t>
        <a:bodyPr/>
        <a:lstStyle/>
        <a:p>
          <a:endParaRPr lang="ro-RO"/>
        </a:p>
      </dgm:t>
    </dgm:pt>
    <dgm:pt modelId="{9A5EBFA5-125F-4761-8228-A1F9443A3C1A}" type="pres">
      <dgm:prSet presAssocID="{1D7D5F69-3755-4D1A-BBAF-8B7A2029789A}" presName="root2" presStyleCnt="0"/>
      <dgm:spPr/>
    </dgm:pt>
    <dgm:pt modelId="{BE614672-7565-41B6-ADA4-F411E46FE9BE}" type="pres">
      <dgm:prSet presAssocID="{1D7D5F69-3755-4D1A-BBAF-8B7A2029789A}" presName="LevelTwoTextNode" presStyleLbl="node3" presStyleIdx="4" presStyleCnt="9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2E31E113-4CC9-41E5-AE16-0BC5B3D63ACF}" type="pres">
      <dgm:prSet presAssocID="{1D7D5F69-3755-4D1A-BBAF-8B7A2029789A}" presName="level3hierChild" presStyleCnt="0"/>
      <dgm:spPr/>
    </dgm:pt>
    <dgm:pt modelId="{4A474AAA-1352-4CAA-A691-4600292CF721}" type="pres">
      <dgm:prSet presAssocID="{A022F441-B854-4125-8E4A-25FD85EE6F0B}" presName="conn2-1" presStyleLbl="parChTrans1D3" presStyleIdx="5" presStyleCnt="9"/>
      <dgm:spPr/>
      <dgm:t>
        <a:bodyPr/>
        <a:lstStyle/>
        <a:p>
          <a:endParaRPr lang="ro-RO"/>
        </a:p>
      </dgm:t>
    </dgm:pt>
    <dgm:pt modelId="{29522578-457F-455E-A6AE-FC0DFB68F2E4}" type="pres">
      <dgm:prSet presAssocID="{A022F441-B854-4125-8E4A-25FD85EE6F0B}" presName="connTx" presStyleLbl="parChTrans1D3" presStyleIdx="5" presStyleCnt="9"/>
      <dgm:spPr/>
      <dgm:t>
        <a:bodyPr/>
        <a:lstStyle/>
        <a:p>
          <a:endParaRPr lang="ro-RO"/>
        </a:p>
      </dgm:t>
    </dgm:pt>
    <dgm:pt modelId="{D11B682F-4F72-481F-A81A-7028E5478595}" type="pres">
      <dgm:prSet presAssocID="{3A961872-7866-49E2-877A-68B2EF31E49C}" presName="root2" presStyleCnt="0"/>
      <dgm:spPr/>
    </dgm:pt>
    <dgm:pt modelId="{E665202E-DA79-4C93-AC37-EAC71993A4EF}" type="pres">
      <dgm:prSet presAssocID="{3A961872-7866-49E2-877A-68B2EF31E49C}" presName="LevelTwoTextNode" presStyleLbl="node3" presStyleIdx="5" presStyleCnt="9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F363D63F-1076-498F-B973-EE58BAE49D06}" type="pres">
      <dgm:prSet presAssocID="{3A961872-7866-49E2-877A-68B2EF31E49C}" presName="level3hierChild" presStyleCnt="0"/>
      <dgm:spPr/>
    </dgm:pt>
    <dgm:pt modelId="{45C3A107-C9C2-4AEB-A7AD-3DCD775EBF31}" type="pres">
      <dgm:prSet presAssocID="{D586D51B-143C-4837-AA5F-644168FB693D}" presName="conn2-1" presStyleLbl="parChTrans1D3" presStyleIdx="6" presStyleCnt="9"/>
      <dgm:spPr/>
      <dgm:t>
        <a:bodyPr/>
        <a:lstStyle/>
        <a:p>
          <a:endParaRPr lang="ro-RO"/>
        </a:p>
      </dgm:t>
    </dgm:pt>
    <dgm:pt modelId="{EC46F862-D916-4610-8259-77380108602E}" type="pres">
      <dgm:prSet presAssocID="{D586D51B-143C-4837-AA5F-644168FB693D}" presName="connTx" presStyleLbl="parChTrans1D3" presStyleIdx="6" presStyleCnt="9"/>
      <dgm:spPr/>
      <dgm:t>
        <a:bodyPr/>
        <a:lstStyle/>
        <a:p>
          <a:endParaRPr lang="ro-RO"/>
        </a:p>
      </dgm:t>
    </dgm:pt>
    <dgm:pt modelId="{F3E9E4A6-F2CF-4C92-999C-6B2464188DB7}" type="pres">
      <dgm:prSet presAssocID="{DF85E731-DFBB-46A6-B317-DD12ABCA5FD9}" presName="root2" presStyleCnt="0"/>
      <dgm:spPr/>
    </dgm:pt>
    <dgm:pt modelId="{A2C95C7E-05FF-4A55-ACA8-0F63561C278E}" type="pres">
      <dgm:prSet presAssocID="{DF85E731-DFBB-46A6-B317-DD12ABCA5FD9}" presName="LevelTwoTextNode" presStyleLbl="node3" presStyleIdx="6" presStyleCnt="9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8E84F1B8-E352-4F94-BD1A-D3A3D3C07507}" type="pres">
      <dgm:prSet presAssocID="{DF85E731-DFBB-46A6-B317-DD12ABCA5FD9}" presName="level3hierChild" presStyleCnt="0"/>
      <dgm:spPr/>
    </dgm:pt>
    <dgm:pt modelId="{4BC2944D-38AF-4F92-B9C1-B07D8CFA68F7}" type="pres">
      <dgm:prSet presAssocID="{BC5B887D-5DEE-4A1E-9A5C-BD6A1EE57F81}" presName="conn2-1" presStyleLbl="parChTrans1D3" presStyleIdx="7" presStyleCnt="9"/>
      <dgm:spPr/>
      <dgm:t>
        <a:bodyPr/>
        <a:lstStyle/>
        <a:p>
          <a:endParaRPr lang="ro-RO"/>
        </a:p>
      </dgm:t>
    </dgm:pt>
    <dgm:pt modelId="{83F2D601-F799-4320-A9AA-2AC64F1C6022}" type="pres">
      <dgm:prSet presAssocID="{BC5B887D-5DEE-4A1E-9A5C-BD6A1EE57F81}" presName="connTx" presStyleLbl="parChTrans1D3" presStyleIdx="7" presStyleCnt="9"/>
      <dgm:spPr/>
      <dgm:t>
        <a:bodyPr/>
        <a:lstStyle/>
        <a:p>
          <a:endParaRPr lang="ro-RO"/>
        </a:p>
      </dgm:t>
    </dgm:pt>
    <dgm:pt modelId="{85FDD956-98C7-4ECE-82B4-E9985B22939D}" type="pres">
      <dgm:prSet presAssocID="{96D3C21B-D8B1-4448-A7F4-980ABBD8EC5F}" presName="root2" presStyleCnt="0"/>
      <dgm:spPr/>
    </dgm:pt>
    <dgm:pt modelId="{1093CF37-CC1D-4BFA-A3EA-4D42D4A1CEEB}" type="pres">
      <dgm:prSet presAssocID="{96D3C21B-D8B1-4448-A7F4-980ABBD8EC5F}" presName="LevelTwoTextNode" presStyleLbl="node3" presStyleIdx="7" presStyleCnt="9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F6A268BA-A3BC-4DE2-B64E-4C16F263592F}" type="pres">
      <dgm:prSet presAssocID="{96D3C21B-D8B1-4448-A7F4-980ABBD8EC5F}" presName="level3hierChild" presStyleCnt="0"/>
      <dgm:spPr/>
    </dgm:pt>
    <dgm:pt modelId="{E87EF587-6CF5-4EE0-9E18-45942DCEFC72}" type="pres">
      <dgm:prSet presAssocID="{C5541186-F5C8-4594-BC92-AB7C8CA19E67}" presName="conn2-1" presStyleLbl="parChTrans1D3" presStyleIdx="8" presStyleCnt="9"/>
      <dgm:spPr/>
      <dgm:t>
        <a:bodyPr/>
        <a:lstStyle/>
        <a:p>
          <a:endParaRPr lang="ro-RO"/>
        </a:p>
      </dgm:t>
    </dgm:pt>
    <dgm:pt modelId="{51306E9F-ADEB-4D10-9DE5-C6473849EAD9}" type="pres">
      <dgm:prSet presAssocID="{C5541186-F5C8-4594-BC92-AB7C8CA19E67}" presName="connTx" presStyleLbl="parChTrans1D3" presStyleIdx="8" presStyleCnt="9"/>
      <dgm:spPr/>
      <dgm:t>
        <a:bodyPr/>
        <a:lstStyle/>
        <a:p>
          <a:endParaRPr lang="ro-RO"/>
        </a:p>
      </dgm:t>
    </dgm:pt>
    <dgm:pt modelId="{09717FB0-7FF6-4A60-B5A4-40FBDF5B4CE4}" type="pres">
      <dgm:prSet presAssocID="{C6FB880F-1E47-4206-BE87-EEB5EE1EF9DF}" presName="root2" presStyleCnt="0"/>
      <dgm:spPr/>
    </dgm:pt>
    <dgm:pt modelId="{B52E5C4E-C894-483F-AE0A-F76FA3119B33}" type="pres">
      <dgm:prSet presAssocID="{C6FB880F-1E47-4206-BE87-EEB5EE1EF9DF}" presName="LevelTwoTextNode" presStyleLbl="node3" presStyleIdx="8" presStyleCnt="9">
        <dgm:presLayoutVars>
          <dgm:chPref val="3"/>
        </dgm:presLayoutVars>
      </dgm:prSet>
      <dgm:spPr/>
      <dgm:t>
        <a:bodyPr/>
        <a:lstStyle/>
        <a:p>
          <a:endParaRPr lang="ro-RO"/>
        </a:p>
      </dgm:t>
    </dgm:pt>
    <dgm:pt modelId="{39982C96-DB67-4850-B1A7-697BDDB76B23}" type="pres">
      <dgm:prSet presAssocID="{C6FB880F-1E47-4206-BE87-EEB5EE1EF9DF}" presName="level3hierChild" presStyleCnt="0"/>
      <dgm:spPr/>
    </dgm:pt>
  </dgm:ptLst>
  <dgm:cxnLst>
    <dgm:cxn modelId="{5AD74330-BD57-4A06-9C2B-882CCC6604CB}" srcId="{643E31EB-071A-47EC-B4AA-5F0857FD2B97}" destId="{45933A70-4312-4CC8-9B3E-8ACF46AE6013}" srcOrd="0" destOrd="0" parTransId="{81D3E19A-5171-4647-9B9F-673B175B35F8}" sibTransId="{4736A99A-4F2F-487B-8554-36152B075FDF}"/>
    <dgm:cxn modelId="{89260144-FDAC-4B92-9684-92D5F7FA1CB6}" type="presOf" srcId="{96D3C21B-D8B1-4448-A7F4-980ABBD8EC5F}" destId="{1093CF37-CC1D-4BFA-A3EA-4D42D4A1CEEB}" srcOrd="0" destOrd="0" presId="urn:microsoft.com/office/officeart/2005/8/layout/hierarchy2"/>
    <dgm:cxn modelId="{DC4CD4EB-EED4-4DB5-87F0-778C74CA05DE}" type="presOf" srcId="{696FF98A-7E21-4D75-AC24-8B14E7E64C14}" destId="{AE084F66-13E3-4F19-8710-2FFCEB25D34B}" srcOrd="1" destOrd="0" presId="urn:microsoft.com/office/officeart/2005/8/layout/hierarchy2"/>
    <dgm:cxn modelId="{F5059CE2-9BA1-41B7-A879-61E3D3B23E66}" srcId="{A5F86DC1-D332-42B8-A29B-07B718319040}" destId="{96D3C21B-D8B1-4448-A7F4-980ABBD8EC5F}" srcOrd="5" destOrd="0" parTransId="{BC5B887D-5DEE-4A1E-9A5C-BD6A1EE57F81}" sibTransId="{6FA98BFB-5BF5-4C35-A41C-7D223288A376}"/>
    <dgm:cxn modelId="{C745B162-6CD4-4AFB-8BAC-D9DCB5F8B438}" srcId="{C38AA8C7-9CB8-43E8-ADEA-979C5F0B6381}" destId="{643E31EB-071A-47EC-B4AA-5F0857FD2B97}" srcOrd="0" destOrd="0" parTransId="{8F4D9311-D3C0-427C-8AFF-366F302EF14B}" sibTransId="{28F4B76E-4F7C-4B93-91E7-6F34698453E4}"/>
    <dgm:cxn modelId="{A36E45C8-FE12-4446-A635-EB4B12201421}" type="presOf" srcId="{45933A70-4312-4CC8-9B3E-8ACF46AE6013}" destId="{7506B733-CB33-40D7-ACF5-5AD4EAD44163}" srcOrd="0" destOrd="0" presId="urn:microsoft.com/office/officeart/2005/8/layout/hierarchy2"/>
    <dgm:cxn modelId="{1421B6F8-EFAC-4A01-BAF4-1F2169C8038D}" type="presOf" srcId="{A71485DA-2DD9-4023-AB51-68010457FC2A}" destId="{FE08DD0B-A7B8-46C7-9E66-FE6E3C5F66F3}" srcOrd="0" destOrd="0" presId="urn:microsoft.com/office/officeart/2005/8/layout/hierarchy2"/>
    <dgm:cxn modelId="{F4178F79-7536-4D85-867D-2125BC63651C}" srcId="{643E31EB-071A-47EC-B4AA-5F0857FD2B97}" destId="{A5F86DC1-D332-42B8-A29B-07B718319040}" srcOrd="1" destOrd="0" parTransId="{696FF98A-7E21-4D75-AC24-8B14E7E64C14}" sibTransId="{2056B541-DE99-4657-9DE2-A2DB6600AF4F}"/>
    <dgm:cxn modelId="{9ABB8021-71C4-4BDA-A88A-E89AE407F6D6}" type="presOf" srcId="{E798FE72-6AD9-4F06-B2B2-B022441D588A}" destId="{57B8031E-C933-4BE7-A230-3D53FC5784CB}" srcOrd="0" destOrd="0" presId="urn:microsoft.com/office/officeart/2005/8/layout/hierarchy2"/>
    <dgm:cxn modelId="{25D0D3C6-34C2-4AF3-8EA0-3F7CBA99D8E4}" type="presOf" srcId="{81D3E19A-5171-4647-9B9F-673B175B35F8}" destId="{D7EF20E6-E137-4CB5-9FCC-D37644826601}" srcOrd="1" destOrd="0" presId="urn:microsoft.com/office/officeart/2005/8/layout/hierarchy2"/>
    <dgm:cxn modelId="{6A0C220C-708E-4B03-842C-3DE223B916DE}" type="presOf" srcId="{C38AA8C7-9CB8-43E8-ADEA-979C5F0B6381}" destId="{EC93F311-2EDB-47AB-9E09-7F8E25AA9B68}" srcOrd="0" destOrd="0" presId="urn:microsoft.com/office/officeart/2005/8/layout/hierarchy2"/>
    <dgm:cxn modelId="{8039B890-54C5-42D6-BBFC-A3518467182C}" type="presOf" srcId="{433A09B7-57C7-4661-87AD-1D7A8C0BD6D5}" destId="{2E87C586-8C47-4CE1-A2B9-60B5ED7F8A8A}" srcOrd="0" destOrd="0" presId="urn:microsoft.com/office/officeart/2005/8/layout/hierarchy2"/>
    <dgm:cxn modelId="{D582C0E4-C83B-4225-AA44-B9D8A10CFF58}" type="presOf" srcId="{C5541186-F5C8-4594-BC92-AB7C8CA19E67}" destId="{51306E9F-ADEB-4D10-9DE5-C6473849EAD9}" srcOrd="1" destOrd="0" presId="urn:microsoft.com/office/officeart/2005/8/layout/hierarchy2"/>
    <dgm:cxn modelId="{AECADB70-F5CF-465C-9082-357B9AB8FC32}" type="presOf" srcId="{A022F441-B854-4125-8E4A-25FD85EE6F0B}" destId="{4A474AAA-1352-4CAA-A691-4600292CF721}" srcOrd="0" destOrd="0" presId="urn:microsoft.com/office/officeart/2005/8/layout/hierarchy2"/>
    <dgm:cxn modelId="{A201B832-59D9-440E-A79C-168A01BB96CB}" srcId="{45933A70-4312-4CC8-9B3E-8ACF46AE6013}" destId="{433A09B7-57C7-4661-87AD-1D7A8C0BD6D5}" srcOrd="0" destOrd="0" parTransId="{9701AB33-D352-4182-8801-2C12BCCD67EC}" sibTransId="{6696240A-4E7B-4553-BBFA-0E5F3C96381F}"/>
    <dgm:cxn modelId="{00B1A78C-30F9-4EE1-9C22-2B2C5F3E3CBD}" type="presOf" srcId="{696FF98A-7E21-4D75-AC24-8B14E7E64C14}" destId="{04B0986C-6E26-4E87-951F-C46E3A5A93DD}" srcOrd="0" destOrd="0" presId="urn:microsoft.com/office/officeart/2005/8/layout/hierarchy2"/>
    <dgm:cxn modelId="{888ECCB6-B152-46F7-956F-DB3FA6B58989}" type="presOf" srcId="{81D3E19A-5171-4647-9B9F-673B175B35F8}" destId="{A3E92776-1DBB-4CE4-B497-F23080E63E7E}" srcOrd="0" destOrd="0" presId="urn:microsoft.com/office/officeart/2005/8/layout/hierarchy2"/>
    <dgm:cxn modelId="{23C3F8B0-2FB0-4077-859D-EA2D1A6976C9}" type="presOf" srcId="{9701AB33-D352-4182-8801-2C12BCCD67EC}" destId="{4D8AFD62-A794-4E61-8757-BCECBFC773A6}" srcOrd="1" destOrd="0" presId="urn:microsoft.com/office/officeart/2005/8/layout/hierarchy2"/>
    <dgm:cxn modelId="{DD4DD9F7-AC6C-462E-B475-72D4AD0FB1BA}" type="presOf" srcId="{D586D51B-143C-4837-AA5F-644168FB693D}" destId="{EC46F862-D916-4610-8259-77380108602E}" srcOrd="1" destOrd="0" presId="urn:microsoft.com/office/officeart/2005/8/layout/hierarchy2"/>
    <dgm:cxn modelId="{E2990455-6F8C-4398-BC34-837EC70A0A01}" type="presOf" srcId="{9701AB33-D352-4182-8801-2C12BCCD67EC}" destId="{CAD0FD29-91C7-4702-A871-C294DB3E7EA5}" srcOrd="0" destOrd="0" presId="urn:microsoft.com/office/officeart/2005/8/layout/hierarchy2"/>
    <dgm:cxn modelId="{6F9EF640-B63D-453D-800A-C9496752083F}" type="presOf" srcId="{0246E3A4-AAB7-4637-B96E-66129383EDA7}" destId="{EA6E9F28-CCB5-4D92-9B90-175E535CDB08}" srcOrd="1" destOrd="0" presId="urn:microsoft.com/office/officeart/2005/8/layout/hierarchy2"/>
    <dgm:cxn modelId="{93797C63-20DE-4955-8D1B-E40927FCBE19}" type="presOf" srcId="{34D8E2C2-458E-4589-9089-90B3C35F06EF}" destId="{58D31882-5F36-4A2B-832F-84C249E93F13}" srcOrd="0" destOrd="0" presId="urn:microsoft.com/office/officeart/2005/8/layout/hierarchy2"/>
    <dgm:cxn modelId="{E8DD0E67-65A5-4D7F-860A-14B85AA84DFE}" srcId="{A5F86DC1-D332-42B8-A29B-07B718319040}" destId="{3A961872-7866-49E2-877A-68B2EF31E49C}" srcOrd="3" destOrd="0" parTransId="{A022F441-B854-4125-8E4A-25FD85EE6F0B}" sibTransId="{736579C7-58DB-4409-A41F-AB837CC92EC9}"/>
    <dgm:cxn modelId="{FFF94BF2-9AA6-458E-94EB-EF30E35F4329}" type="presOf" srcId="{DF85E731-DFBB-46A6-B317-DD12ABCA5FD9}" destId="{A2C95C7E-05FF-4A55-ACA8-0F63561C278E}" srcOrd="0" destOrd="0" presId="urn:microsoft.com/office/officeart/2005/8/layout/hierarchy2"/>
    <dgm:cxn modelId="{F7E0C52D-3EC1-43E5-B485-4A9520288896}" type="presOf" srcId="{C5541186-F5C8-4594-BC92-AB7C8CA19E67}" destId="{E87EF587-6CF5-4EE0-9E18-45942DCEFC72}" srcOrd="0" destOrd="0" presId="urn:microsoft.com/office/officeart/2005/8/layout/hierarchy2"/>
    <dgm:cxn modelId="{696E6A53-C080-4535-9EFE-B9F521B82E0E}" type="presOf" srcId="{0AE4F8F2-984E-4B9D-8CD9-83EA8F601E96}" destId="{E03C8483-58BF-4B51-815B-E543AA548AD4}" srcOrd="1" destOrd="0" presId="urn:microsoft.com/office/officeart/2005/8/layout/hierarchy2"/>
    <dgm:cxn modelId="{834249B0-BD98-42C1-802D-2886F44C333D}" type="presOf" srcId="{0AE4F8F2-984E-4B9D-8CD9-83EA8F601E96}" destId="{29B1788F-113A-4809-816D-AD69758B0EF2}" srcOrd="0" destOrd="0" presId="urn:microsoft.com/office/officeart/2005/8/layout/hierarchy2"/>
    <dgm:cxn modelId="{D3A001DD-219A-411A-B737-7E462A578B03}" type="presOf" srcId="{3A961872-7866-49E2-877A-68B2EF31E49C}" destId="{E665202E-DA79-4C93-AC37-EAC71993A4EF}" srcOrd="0" destOrd="0" presId="urn:microsoft.com/office/officeart/2005/8/layout/hierarchy2"/>
    <dgm:cxn modelId="{E122573C-5BA4-466C-B827-14BA871BCD18}" type="presOf" srcId="{D586D51B-143C-4837-AA5F-644168FB693D}" destId="{45C3A107-C9C2-4AEB-A7AD-3DCD775EBF31}" srcOrd="0" destOrd="0" presId="urn:microsoft.com/office/officeart/2005/8/layout/hierarchy2"/>
    <dgm:cxn modelId="{4098288E-7E25-4C8D-9136-EE0E7102F743}" srcId="{A5F86DC1-D332-42B8-A29B-07B718319040}" destId="{A71485DA-2DD9-4023-AB51-68010457FC2A}" srcOrd="1" destOrd="0" parTransId="{7DCE9A74-392D-43BA-8FEA-0527A33F995F}" sibTransId="{CCA59C56-8441-40D6-A54C-E53282C9BC6A}"/>
    <dgm:cxn modelId="{9782321C-65B1-43B6-8B73-A0E4129DF586}" type="presOf" srcId="{BC5B887D-5DEE-4A1E-9A5C-BD6A1EE57F81}" destId="{4BC2944D-38AF-4F92-B9C1-B07D8CFA68F7}" srcOrd="0" destOrd="0" presId="urn:microsoft.com/office/officeart/2005/8/layout/hierarchy2"/>
    <dgm:cxn modelId="{EE50675F-760B-48CF-8038-334217B0F29C}" type="presOf" srcId="{7DCE9A74-392D-43BA-8FEA-0527A33F995F}" destId="{F0A91134-A678-4FEE-8C9C-2942091A1A36}" srcOrd="1" destOrd="0" presId="urn:microsoft.com/office/officeart/2005/8/layout/hierarchy2"/>
    <dgm:cxn modelId="{FFC64743-9C35-47D5-B82D-038E842EA750}" type="presOf" srcId="{BC5B887D-5DEE-4A1E-9A5C-BD6A1EE57F81}" destId="{83F2D601-F799-4320-A9AA-2AC64F1C6022}" srcOrd="1" destOrd="0" presId="urn:microsoft.com/office/officeart/2005/8/layout/hierarchy2"/>
    <dgm:cxn modelId="{DFC6579D-0F5B-48B9-8457-D67B33B3A9C3}" type="presOf" srcId="{0246E3A4-AAB7-4637-B96E-66129383EDA7}" destId="{070936DD-38D4-475A-906B-B79ABB3930B1}" srcOrd="0" destOrd="0" presId="urn:microsoft.com/office/officeart/2005/8/layout/hierarchy2"/>
    <dgm:cxn modelId="{17537AB9-7A7A-465B-B6A3-90596B3044C3}" srcId="{A5F86DC1-D332-42B8-A29B-07B718319040}" destId="{C6FB880F-1E47-4206-BE87-EEB5EE1EF9DF}" srcOrd="6" destOrd="0" parTransId="{C5541186-F5C8-4594-BC92-AB7C8CA19E67}" sibTransId="{F049BF85-36CF-41B6-B7CB-6D0C03A88C8D}"/>
    <dgm:cxn modelId="{7EA57195-3366-4201-B39A-CEE82EC01A47}" srcId="{45933A70-4312-4CC8-9B3E-8ACF46AE6013}" destId="{E798FE72-6AD9-4F06-B2B2-B022441D588A}" srcOrd="1" destOrd="0" parTransId="{0246E3A4-AAB7-4637-B96E-66129383EDA7}" sibTransId="{A69242F1-F46C-4A93-817F-D97182B7BD11}"/>
    <dgm:cxn modelId="{10463973-01A3-448A-9427-C60BCD2BC85A}" type="presOf" srcId="{C6FB880F-1E47-4206-BE87-EEB5EE1EF9DF}" destId="{B52E5C4E-C894-483F-AE0A-F76FA3119B33}" srcOrd="0" destOrd="0" presId="urn:microsoft.com/office/officeart/2005/8/layout/hierarchy2"/>
    <dgm:cxn modelId="{90F5D8DA-6236-489B-B703-0A11CB281B71}" type="presOf" srcId="{431D0FB8-6B8A-488D-AFB2-C0677FA730D9}" destId="{3E14E170-1D61-4E4E-B35C-F3FE75AD8FCD}" srcOrd="1" destOrd="0" presId="urn:microsoft.com/office/officeart/2005/8/layout/hierarchy2"/>
    <dgm:cxn modelId="{14DE9439-72BB-482B-B82D-56DEED6043F0}" srcId="{A5F86DC1-D332-42B8-A29B-07B718319040}" destId="{1D7D5F69-3755-4D1A-BBAF-8B7A2029789A}" srcOrd="2" destOrd="0" parTransId="{0AE4F8F2-984E-4B9D-8CD9-83EA8F601E96}" sibTransId="{4234A27F-B8D0-4EA4-9C40-8F7E9CEA2387}"/>
    <dgm:cxn modelId="{BE10B17C-9373-4C58-A620-4C1D92E2BA11}" type="presOf" srcId="{431D0FB8-6B8A-488D-AFB2-C0677FA730D9}" destId="{C2F4588B-5687-4D4C-A608-E5323EC89064}" srcOrd="0" destOrd="0" presId="urn:microsoft.com/office/officeart/2005/8/layout/hierarchy2"/>
    <dgm:cxn modelId="{1875BD88-487C-46ED-9A8D-D6FE182A97B1}" type="presOf" srcId="{A5F86DC1-D332-42B8-A29B-07B718319040}" destId="{72EDCA31-FB8F-42EF-8216-93F4972A0215}" srcOrd="0" destOrd="0" presId="urn:microsoft.com/office/officeart/2005/8/layout/hierarchy2"/>
    <dgm:cxn modelId="{95C6DB61-F405-476A-815D-F8C7FBF9AB54}" srcId="{A5F86DC1-D332-42B8-A29B-07B718319040}" destId="{DF85E731-DFBB-46A6-B317-DD12ABCA5FD9}" srcOrd="4" destOrd="0" parTransId="{D586D51B-143C-4837-AA5F-644168FB693D}" sibTransId="{F35D7CDC-2DB1-4D6C-A575-E19E3BEA5FF6}"/>
    <dgm:cxn modelId="{BCC17D0C-3014-45C8-810F-B33ACE4AD591}" type="presOf" srcId="{7DCE9A74-392D-43BA-8FEA-0527A33F995F}" destId="{EC2810B0-BC3F-4CEF-8F5D-CCB76224DC94}" srcOrd="0" destOrd="0" presId="urn:microsoft.com/office/officeart/2005/8/layout/hierarchy2"/>
    <dgm:cxn modelId="{5701F5FB-8713-44CB-B046-BB36B275A349}" srcId="{A5F86DC1-D332-42B8-A29B-07B718319040}" destId="{34D8E2C2-458E-4589-9089-90B3C35F06EF}" srcOrd="0" destOrd="0" parTransId="{431D0FB8-6B8A-488D-AFB2-C0677FA730D9}" sibTransId="{E6A0270D-8B85-4E26-B03C-52CC26634874}"/>
    <dgm:cxn modelId="{0A06F77D-8524-41C4-BADD-4778D0423BAE}" type="presOf" srcId="{A022F441-B854-4125-8E4A-25FD85EE6F0B}" destId="{29522578-457F-455E-A6AE-FC0DFB68F2E4}" srcOrd="1" destOrd="0" presId="urn:microsoft.com/office/officeart/2005/8/layout/hierarchy2"/>
    <dgm:cxn modelId="{C0B449C8-C362-4C62-AEF7-B661B900176F}" type="presOf" srcId="{643E31EB-071A-47EC-B4AA-5F0857FD2B97}" destId="{28A78A01-E4DD-4398-A6D4-E3A7CD729D0C}" srcOrd="0" destOrd="0" presId="urn:microsoft.com/office/officeart/2005/8/layout/hierarchy2"/>
    <dgm:cxn modelId="{ECBD2928-F873-4B64-8F59-D60D3131413A}" type="presOf" srcId="{1D7D5F69-3755-4D1A-BBAF-8B7A2029789A}" destId="{BE614672-7565-41B6-ADA4-F411E46FE9BE}" srcOrd="0" destOrd="0" presId="urn:microsoft.com/office/officeart/2005/8/layout/hierarchy2"/>
    <dgm:cxn modelId="{9A1400B3-FF6A-4231-B23B-BE3491569EDB}" type="presParOf" srcId="{EC93F311-2EDB-47AB-9E09-7F8E25AA9B68}" destId="{4C995E3D-7069-4013-A7F4-D69CEA5885D8}" srcOrd="0" destOrd="0" presId="urn:microsoft.com/office/officeart/2005/8/layout/hierarchy2"/>
    <dgm:cxn modelId="{EF3FFC28-3A6D-45E6-85DC-7C600B972E79}" type="presParOf" srcId="{4C995E3D-7069-4013-A7F4-D69CEA5885D8}" destId="{28A78A01-E4DD-4398-A6D4-E3A7CD729D0C}" srcOrd="0" destOrd="0" presId="urn:microsoft.com/office/officeart/2005/8/layout/hierarchy2"/>
    <dgm:cxn modelId="{05C4901D-9A8E-499B-A6E4-277323E402FE}" type="presParOf" srcId="{4C995E3D-7069-4013-A7F4-D69CEA5885D8}" destId="{E53EA43D-F7FF-4664-89B9-BF261D2B0483}" srcOrd="1" destOrd="0" presId="urn:microsoft.com/office/officeart/2005/8/layout/hierarchy2"/>
    <dgm:cxn modelId="{EAF0DE2E-DE87-4011-ADE6-18FC4CF69391}" type="presParOf" srcId="{E53EA43D-F7FF-4664-89B9-BF261D2B0483}" destId="{A3E92776-1DBB-4CE4-B497-F23080E63E7E}" srcOrd="0" destOrd="0" presId="urn:microsoft.com/office/officeart/2005/8/layout/hierarchy2"/>
    <dgm:cxn modelId="{11ADD3AC-3834-4600-9641-E890CFEFD4DC}" type="presParOf" srcId="{A3E92776-1DBB-4CE4-B497-F23080E63E7E}" destId="{D7EF20E6-E137-4CB5-9FCC-D37644826601}" srcOrd="0" destOrd="0" presId="urn:microsoft.com/office/officeart/2005/8/layout/hierarchy2"/>
    <dgm:cxn modelId="{2E209793-60E1-4775-92C1-9610DFF084FA}" type="presParOf" srcId="{E53EA43D-F7FF-4664-89B9-BF261D2B0483}" destId="{35FB037A-4AEF-408D-9D38-DABB275B2E06}" srcOrd="1" destOrd="0" presId="urn:microsoft.com/office/officeart/2005/8/layout/hierarchy2"/>
    <dgm:cxn modelId="{ACA5544E-1CD8-4D36-898C-07E6A4D70666}" type="presParOf" srcId="{35FB037A-4AEF-408D-9D38-DABB275B2E06}" destId="{7506B733-CB33-40D7-ACF5-5AD4EAD44163}" srcOrd="0" destOrd="0" presId="urn:microsoft.com/office/officeart/2005/8/layout/hierarchy2"/>
    <dgm:cxn modelId="{89B3C95E-2835-493D-8A11-A59AD7F2A15B}" type="presParOf" srcId="{35FB037A-4AEF-408D-9D38-DABB275B2E06}" destId="{B3D5738B-3648-4CEA-9A3D-C1D39CA6627C}" srcOrd="1" destOrd="0" presId="urn:microsoft.com/office/officeart/2005/8/layout/hierarchy2"/>
    <dgm:cxn modelId="{C4500A35-3613-451B-BA7A-D7CFAFCF59DC}" type="presParOf" srcId="{B3D5738B-3648-4CEA-9A3D-C1D39CA6627C}" destId="{CAD0FD29-91C7-4702-A871-C294DB3E7EA5}" srcOrd="0" destOrd="0" presId="urn:microsoft.com/office/officeart/2005/8/layout/hierarchy2"/>
    <dgm:cxn modelId="{25E9FD1D-C5FA-4E09-B463-E74D80489DEA}" type="presParOf" srcId="{CAD0FD29-91C7-4702-A871-C294DB3E7EA5}" destId="{4D8AFD62-A794-4E61-8757-BCECBFC773A6}" srcOrd="0" destOrd="0" presId="urn:microsoft.com/office/officeart/2005/8/layout/hierarchy2"/>
    <dgm:cxn modelId="{15705827-3409-4AD4-A10E-B7E9338DC4AF}" type="presParOf" srcId="{B3D5738B-3648-4CEA-9A3D-C1D39CA6627C}" destId="{F9065FFF-DCB8-44C1-AD9E-0CAEE6444B7C}" srcOrd="1" destOrd="0" presId="urn:microsoft.com/office/officeart/2005/8/layout/hierarchy2"/>
    <dgm:cxn modelId="{FD9F56EE-115F-423B-926A-A3FB36CEC2B3}" type="presParOf" srcId="{F9065FFF-DCB8-44C1-AD9E-0CAEE6444B7C}" destId="{2E87C586-8C47-4CE1-A2B9-60B5ED7F8A8A}" srcOrd="0" destOrd="0" presId="urn:microsoft.com/office/officeart/2005/8/layout/hierarchy2"/>
    <dgm:cxn modelId="{1CCF23C5-6312-46EA-AFC7-5ACD961EB9EB}" type="presParOf" srcId="{F9065FFF-DCB8-44C1-AD9E-0CAEE6444B7C}" destId="{4DE2BF0E-A33D-40CE-8774-F12B4C47EC90}" srcOrd="1" destOrd="0" presId="urn:microsoft.com/office/officeart/2005/8/layout/hierarchy2"/>
    <dgm:cxn modelId="{E5CFBAF1-4DFB-4910-90FE-1D8B895C8F36}" type="presParOf" srcId="{B3D5738B-3648-4CEA-9A3D-C1D39CA6627C}" destId="{070936DD-38D4-475A-906B-B79ABB3930B1}" srcOrd="2" destOrd="0" presId="urn:microsoft.com/office/officeart/2005/8/layout/hierarchy2"/>
    <dgm:cxn modelId="{D0BA2CCA-AFE7-48AC-B6F3-7B2F06C052A2}" type="presParOf" srcId="{070936DD-38D4-475A-906B-B79ABB3930B1}" destId="{EA6E9F28-CCB5-4D92-9B90-175E535CDB08}" srcOrd="0" destOrd="0" presId="urn:microsoft.com/office/officeart/2005/8/layout/hierarchy2"/>
    <dgm:cxn modelId="{E70C822C-7EB5-41B6-9351-1CC6C9B643E6}" type="presParOf" srcId="{B3D5738B-3648-4CEA-9A3D-C1D39CA6627C}" destId="{4D91FDDC-B406-44E7-9647-D5DC3E8B0D02}" srcOrd="3" destOrd="0" presId="urn:microsoft.com/office/officeart/2005/8/layout/hierarchy2"/>
    <dgm:cxn modelId="{C6148E9F-306C-4C5C-9169-87AFAB76BC00}" type="presParOf" srcId="{4D91FDDC-B406-44E7-9647-D5DC3E8B0D02}" destId="{57B8031E-C933-4BE7-A230-3D53FC5784CB}" srcOrd="0" destOrd="0" presId="urn:microsoft.com/office/officeart/2005/8/layout/hierarchy2"/>
    <dgm:cxn modelId="{A19D72A7-06C9-46E9-A748-8AD76A8599D0}" type="presParOf" srcId="{4D91FDDC-B406-44E7-9647-D5DC3E8B0D02}" destId="{EF71D04F-0F9E-4993-8281-54A9D92FB984}" srcOrd="1" destOrd="0" presId="urn:microsoft.com/office/officeart/2005/8/layout/hierarchy2"/>
    <dgm:cxn modelId="{07E770D8-779C-4F76-91C5-F1FE116F9A3C}" type="presParOf" srcId="{E53EA43D-F7FF-4664-89B9-BF261D2B0483}" destId="{04B0986C-6E26-4E87-951F-C46E3A5A93DD}" srcOrd="2" destOrd="0" presId="urn:microsoft.com/office/officeart/2005/8/layout/hierarchy2"/>
    <dgm:cxn modelId="{D3D9B68A-3A01-434D-89FE-A282E1FE09FC}" type="presParOf" srcId="{04B0986C-6E26-4E87-951F-C46E3A5A93DD}" destId="{AE084F66-13E3-4F19-8710-2FFCEB25D34B}" srcOrd="0" destOrd="0" presId="urn:microsoft.com/office/officeart/2005/8/layout/hierarchy2"/>
    <dgm:cxn modelId="{64B5EDD8-462A-49B1-B0C7-E7B06CD3174F}" type="presParOf" srcId="{E53EA43D-F7FF-4664-89B9-BF261D2B0483}" destId="{881D35F1-4160-4293-AD99-4607F8831339}" srcOrd="3" destOrd="0" presId="urn:microsoft.com/office/officeart/2005/8/layout/hierarchy2"/>
    <dgm:cxn modelId="{BD21C170-13F7-4613-9ED2-912EEE1601C3}" type="presParOf" srcId="{881D35F1-4160-4293-AD99-4607F8831339}" destId="{72EDCA31-FB8F-42EF-8216-93F4972A0215}" srcOrd="0" destOrd="0" presId="urn:microsoft.com/office/officeart/2005/8/layout/hierarchy2"/>
    <dgm:cxn modelId="{04B2012F-F6DB-461D-8C5A-8C002F9EE971}" type="presParOf" srcId="{881D35F1-4160-4293-AD99-4607F8831339}" destId="{89B0EA01-1742-47E9-B759-ED5CFD493824}" srcOrd="1" destOrd="0" presId="urn:microsoft.com/office/officeart/2005/8/layout/hierarchy2"/>
    <dgm:cxn modelId="{33E1390A-49FF-49A7-B13E-CC30EFE176C7}" type="presParOf" srcId="{89B0EA01-1742-47E9-B759-ED5CFD493824}" destId="{C2F4588B-5687-4D4C-A608-E5323EC89064}" srcOrd="0" destOrd="0" presId="urn:microsoft.com/office/officeart/2005/8/layout/hierarchy2"/>
    <dgm:cxn modelId="{514C22B8-D745-4B04-B3A7-374D543EF574}" type="presParOf" srcId="{C2F4588B-5687-4D4C-A608-E5323EC89064}" destId="{3E14E170-1D61-4E4E-B35C-F3FE75AD8FCD}" srcOrd="0" destOrd="0" presId="urn:microsoft.com/office/officeart/2005/8/layout/hierarchy2"/>
    <dgm:cxn modelId="{452DF1DC-4510-4572-B7D8-0530C0DC5F3F}" type="presParOf" srcId="{89B0EA01-1742-47E9-B759-ED5CFD493824}" destId="{A3FC94C7-C12E-4A6B-B46D-A0A8137ED7E4}" srcOrd="1" destOrd="0" presId="urn:microsoft.com/office/officeart/2005/8/layout/hierarchy2"/>
    <dgm:cxn modelId="{C72D4F06-BFED-44EA-8CD6-51DA2FE90B12}" type="presParOf" srcId="{A3FC94C7-C12E-4A6B-B46D-A0A8137ED7E4}" destId="{58D31882-5F36-4A2B-832F-84C249E93F13}" srcOrd="0" destOrd="0" presId="urn:microsoft.com/office/officeart/2005/8/layout/hierarchy2"/>
    <dgm:cxn modelId="{1351794A-D9E5-4AC3-8A1D-0E97BADC75D5}" type="presParOf" srcId="{A3FC94C7-C12E-4A6B-B46D-A0A8137ED7E4}" destId="{9346C27A-3677-41EA-AFD5-CAA2803E203D}" srcOrd="1" destOrd="0" presId="urn:microsoft.com/office/officeart/2005/8/layout/hierarchy2"/>
    <dgm:cxn modelId="{D6365D67-C456-42D6-8F6F-6121542EE4D2}" type="presParOf" srcId="{89B0EA01-1742-47E9-B759-ED5CFD493824}" destId="{EC2810B0-BC3F-4CEF-8F5D-CCB76224DC94}" srcOrd="2" destOrd="0" presId="urn:microsoft.com/office/officeart/2005/8/layout/hierarchy2"/>
    <dgm:cxn modelId="{421D39D9-07D2-4C06-A6E1-DE3DF024C9C5}" type="presParOf" srcId="{EC2810B0-BC3F-4CEF-8F5D-CCB76224DC94}" destId="{F0A91134-A678-4FEE-8C9C-2942091A1A36}" srcOrd="0" destOrd="0" presId="urn:microsoft.com/office/officeart/2005/8/layout/hierarchy2"/>
    <dgm:cxn modelId="{61385EE1-A864-4130-A91F-BDE4561CBEE7}" type="presParOf" srcId="{89B0EA01-1742-47E9-B759-ED5CFD493824}" destId="{4BE859FD-942B-42B8-ABFC-B15618EDB6FD}" srcOrd="3" destOrd="0" presId="urn:microsoft.com/office/officeart/2005/8/layout/hierarchy2"/>
    <dgm:cxn modelId="{D2605488-A440-46CC-93DA-73208F9BDEA1}" type="presParOf" srcId="{4BE859FD-942B-42B8-ABFC-B15618EDB6FD}" destId="{FE08DD0B-A7B8-46C7-9E66-FE6E3C5F66F3}" srcOrd="0" destOrd="0" presId="urn:microsoft.com/office/officeart/2005/8/layout/hierarchy2"/>
    <dgm:cxn modelId="{E195EC71-70CD-48A8-9E84-CD914B6C7F67}" type="presParOf" srcId="{4BE859FD-942B-42B8-ABFC-B15618EDB6FD}" destId="{F4FDAF44-272C-4B4C-B68B-B18472E5A27F}" srcOrd="1" destOrd="0" presId="urn:microsoft.com/office/officeart/2005/8/layout/hierarchy2"/>
    <dgm:cxn modelId="{C0C21654-535A-407A-AD98-828223B2E8D6}" type="presParOf" srcId="{89B0EA01-1742-47E9-B759-ED5CFD493824}" destId="{29B1788F-113A-4809-816D-AD69758B0EF2}" srcOrd="4" destOrd="0" presId="urn:microsoft.com/office/officeart/2005/8/layout/hierarchy2"/>
    <dgm:cxn modelId="{0FC513ED-08CD-4C05-9A5B-25D4794B231F}" type="presParOf" srcId="{29B1788F-113A-4809-816D-AD69758B0EF2}" destId="{E03C8483-58BF-4B51-815B-E543AA548AD4}" srcOrd="0" destOrd="0" presId="urn:microsoft.com/office/officeart/2005/8/layout/hierarchy2"/>
    <dgm:cxn modelId="{9299160D-8227-4830-9E2F-436A147CA230}" type="presParOf" srcId="{89B0EA01-1742-47E9-B759-ED5CFD493824}" destId="{9A5EBFA5-125F-4761-8228-A1F9443A3C1A}" srcOrd="5" destOrd="0" presId="urn:microsoft.com/office/officeart/2005/8/layout/hierarchy2"/>
    <dgm:cxn modelId="{A82279C8-712E-4520-A288-36DAB72D4A9B}" type="presParOf" srcId="{9A5EBFA5-125F-4761-8228-A1F9443A3C1A}" destId="{BE614672-7565-41B6-ADA4-F411E46FE9BE}" srcOrd="0" destOrd="0" presId="urn:microsoft.com/office/officeart/2005/8/layout/hierarchy2"/>
    <dgm:cxn modelId="{F8AFB10C-097C-45BE-9113-E4029DF2939D}" type="presParOf" srcId="{9A5EBFA5-125F-4761-8228-A1F9443A3C1A}" destId="{2E31E113-4CC9-41E5-AE16-0BC5B3D63ACF}" srcOrd="1" destOrd="0" presId="urn:microsoft.com/office/officeart/2005/8/layout/hierarchy2"/>
    <dgm:cxn modelId="{5A59AB30-089B-440D-8699-AB62AAF8C276}" type="presParOf" srcId="{89B0EA01-1742-47E9-B759-ED5CFD493824}" destId="{4A474AAA-1352-4CAA-A691-4600292CF721}" srcOrd="6" destOrd="0" presId="urn:microsoft.com/office/officeart/2005/8/layout/hierarchy2"/>
    <dgm:cxn modelId="{993E9856-754C-4CE7-B906-4DDBD3DC93A8}" type="presParOf" srcId="{4A474AAA-1352-4CAA-A691-4600292CF721}" destId="{29522578-457F-455E-A6AE-FC0DFB68F2E4}" srcOrd="0" destOrd="0" presId="urn:microsoft.com/office/officeart/2005/8/layout/hierarchy2"/>
    <dgm:cxn modelId="{26DC99CC-9114-45C3-A428-E81CB9441769}" type="presParOf" srcId="{89B0EA01-1742-47E9-B759-ED5CFD493824}" destId="{D11B682F-4F72-481F-A81A-7028E5478595}" srcOrd="7" destOrd="0" presId="urn:microsoft.com/office/officeart/2005/8/layout/hierarchy2"/>
    <dgm:cxn modelId="{5E03F215-C996-45EB-B58C-3D243B3ED4A9}" type="presParOf" srcId="{D11B682F-4F72-481F-A81A-7028E5478595}" destId="{E665202E-DA79-4C93-AC37-EAC71993A4EF}" srcOrd="0" destOrd="0" presId="urn:microsoft.com/office/officeart/2005/8/layout/hierarchy2"/>
    <dgm:cxn modelId="{43216EB7-262B-4854-98BE-DB940E199BCB}" type="presParOf" srcId="{D11B682F-4F72-481F-A81A-7028E5478595}" destId="{F363D63F-1076-498F-B973-EE58BAE49D06}" srcOrd="1" destOrd="0" presId="urn:microsoft.com/office/officeart/2005/8/layout/hierarchy2"/>
    <dgm:cxn modelId="{9226A57A-5A63-4DED-BF36-D621A25F37E5}" type="presParOf" srcId="{89B0EA01-1742-47E9-B759-ED5CFD493824}" destId="{45C3A107-C9C2-4AEB-A7AD-3DCD775EBF31}" srcOrd="8" destOrd="0" presId="urn:microsoft.com/office/officeart/2005/8/layout/hierarchy2"/>
    <dgm:cxn modelId="{AC297FD4-33C4-44EF-9181-4B28F1B47B62}" type="presParOf" srcId="{45C3A107-C9C2-4AEB-A7AD-3DCD775EBF31}" destId="{EC46F862-D916-4610-8259-77380108602E}" srcOrd="0" destOrd="0" presId="urn:microsoft.com/office/officeart/2005/8/layout/hierarchy2"/>
    <dgm:cxn modelId="{551C3E81-6C2E-4B47-8EEB-B85DA91C5D4E}" type="presParOf" srcId="{89B0EA01-1742-47E9-B759-ED5CFD493824}" destId="{F3E9E4A6-F2CF-4C92-999C-6B2464188DB7}" srcOrd="9" destOrd="0" presId="urn:microsoft.com/office/officeart/2005/8/layout/hierarchy2"/>
    <dgm:cxn modelId="{720D8591-CB94-4745-BF98-2CCABFD8D79D}" type="presParOf" srcId="{F3E9E4A6-F2CF-4C92-999C-6B2464188DB7}" destId="{A2C95C7E-05FF-4A55-ACA8-0F63561C278E}" srcOrd="0" destOrd="0" presId="urn:microsoft.com/office/officeart/2005/8/layout/hierarchy2"/>
    <dgm:cxn modelId="{E55E0BEB-E12A-4E4C-972F-9D1AA3738B84}" type="presParOf" srcId="{F3E9E4A6-F2CF-4C92-999C-6B2464188DB7}" destId="{8E84F1B8-E352-4F94-BD1A-D3A3D3C07507}" srcOrd="1" destOrd="0" presId="urn:microsoft.com/office/officeart/2005/8/layout/hierarchy2"/>
    <dgm:cxn modelId="{917B1486-CEFC-4C3E-9EC8-F03B69C052FD}" type="presParOf" srcId="{89B0EA01-1742-47E9-B759-ED5CFD493824}" destId="{4BC2944D-38AF-4F92-B9C1-B07D8CFA68F7}" srcOrd="10" destOrd="0" presId="urn:microsoft.com/office/officeart/2005/8/layout/hierarchy2"/>
    <dgm:cxn modelId="{58D8AED0-D8E0-4A09-B4A3-F9A58D5512D5}" type="presParOf" srcId="{4BC2944D-38AF-4F92-B9C1-B07D8CFA68F7}" destId="{83F2D601-F799-4320-A9AA-2AC64F1C6022}" srcOrd="0" destOrd="0" presId="urn:microsoft.com/office/officeart/2005/8/layout/hierarchy2"/>
    <dgm:cxn modelId="{9975F419-FA58-45FB-9DC4-864CCBCE07F0}" type="presParOf" srcId="{89B0EA01-1742-47E9-B759-ED5CFD493824}" destId="{85FDD956-98C7-4ECE-82B4-E9985B22939D}" srcOrd="11" destOrd="0" presId="urn:microsoft.com/office/officeart/2005/8/layout/hierarchy2"/>
    <dgm:cxn modelId="{6E9E2E47-FE5B-4EB2-83B9-7C3AD5D81D12}" type="presParOf" srcId="{85FDD956-98C7-4ECE-82B4-E9985B22939D}" destId="{1093CF37-CC1D-4BFA-A3EA-4D42D4A1CEEB}" srcOrd="0" destOrd="0" presId="urn:microsoft.com/office/officeart/2005/8/layout/hierarchy2"/>
    <dgm:cxn modelId="{8CC9F09F-9E32-4F98-B0B6-64D1A1167811}" type="presParOf" srcId="{85FDD956-98C7-4ECE-82B4-E9985B22939D}" destId="{F6A268BA-A3BC-4DE2-B64E-4C16F263592F}" srcOrd="1" destOrd="0" presId="urn:microsoft.com/office/officeart/2005/8/layout/hierarchy2"/>
    <dgm:cxn modelId="{398ABFE7-F8AB-4A1D-AB50-F0634EDA74DA}" type="presParOf" srcId="{89B0EA01-1742-47E9-B759-ED5CFD493824}" destId="{E87EF587-6CF5-4EE0-9E18-45942DCEFC72}" srcOrd="12" destOrd="0" presId="urn:microsoft.com/office/officeart/2005/8/layout/hierarchy2"/>
    <dgm:cxn modelId="{9F53F82D-2229-43C5-A2EB-3A2FE25E2750}" type="presParOf" srcId="{E87EF587-6CF5-4EE0-9E18-45942DCEFC72}" destId="{51306E9F-ADEB-4D10-9DE5-C6473849EAD9}" srcOrd="0" destOrd="0" presId="urn:microsoft.com/office/officeart/2005/8/layout/hierarchy2"/>
    <dgm:cxn modelId="{3F5E5C53-16A8-4DD7-AA35-AD21B0133498}" type="presParOf" srcId="{89B0EA01-1742-47E9-B759-ED5CFD493824}" destId="{09717FB0-7FF6-4A60-B5A4-40FBDF5B4CE4}" srcOrd="13" destOrd="0" presId="urn:microsoft.com/office/officeart/2005/8/layout/hierarchy2"/>
    <dgm:cxn modelId="{D1270D08-85B6-4532-A2DA-F7CDCD8A4351}" type="presParOf" srcId="{09717FB0-7FF6-4A60-B5A4-40FBDF5B4CE4}" destId="{B52E5C4E-C894-483F-AE0A-F76FA3119B33}" srcOrd="0" destOrd="0" presId="urn:microsoft.com/office/officeart/2005/8/layout/hierarchy2"/>
    <dgm:cxn modelId="{40111354-6B7C-42B5-BCE6-A6223F7142A0}" type="presParOf" srcId="{09717FB0-7FF6-4A60-B5A4-40FBDF5B4CE4}" destId="{39982C96-DB67-4850-B1A7-697BDDB76B2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4CD771-296A-441B-8551-C758D02D9413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C8C58B31-F5A4-40A5-AD19-37E3DCC98202}">
      <dgm:prSet phldrT="[Text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o-RO" dirty="0" smtClean="0"/>
            <a:t>KINETOTERAPIE</a:t>
          </a:r>
          <a:endParaRPr lang="ro-RO" dirty="0"/>
        </a:p>
      </dgm:t>
    </dgm:pt>
    <dgm:pt modelId="{174E6FDB-10A6-4568-A707-CEB16A276A3A}" type="parTrans" cxnId="{C388CDA9-9C8B-4A40-993C-32E7BBAFEA30}">
      <dgm:prSet/>
      <dgm:spPr/>
      <dgm:t>
        <a:bodyPr/>
        <a:lstStyle/>
        <a:p>
          <a:endParaRPr lang="ro-RO"/>
        </a:p>
      </dgm:t>
    </dgm:pt>
    <dgm:pt modelId="{F0A0C91D-7498-429F-B69C-6E3F6261945D}" type="sibTrans" cxnId="{C388CDA9-9C8B-4A40-993C-32E7BBAFEA30}">
      <dgm:prSet/>
      <dgm:spPr/>
      <dgm:t>
        <a:bodyPr/>
        <a:lstStyle/>
        <a:p>
          <a:endParaRPr lang="ro-RO"/>
        </a:p>
      </dgm:t>
    </dgm:pt>
    <dgm:pt modelId="{8DE39113-B05B-4A62-998B-1723C6567CC7}">
      <dgm:prSet phldrT="[Text]"/>
      <dgm:spPr/>
      <dgm:t>
        <a:bodyPr/>
        <a:lstStyle/>
        <a:p>
          <a:r>
            <a:rPr lang="ro-RO" dirty="0" smtClean="0"/>
            <a:t>Dezvoltare fizica armonioasă</a:t>
          </a:r>
          <a:endParaRPr lang="ro-RO" dirty="0"/>
        </a:p>
      </dgm:t>
    </dgm:pt>
    <dgm:pt modelId="{950D7BD7-254C-42E0-91A9-9CFBC1FB611E}" type="parTrans" cxnId="{964D3EE8-F58A-40EC-AAED-E1097CCD633A}">
      <dgm:prSet/>
      <dgm:spPr/>
      <dgm:t>
        <a:bodyPr/>
        <a:lstStyle/>
        <a:p>
          <a:endParaRPr lang="ro-RO"/>
        </a:p>
      </dgm:t>
    </dgm:pt>
    <dgm:pt modelId="{91C22575-AC05-430D-AF43-97D159AC87C3}" type="sibTrans" cxnId="{964D3EE8-F58A-40EC-AAED-E1097CCD633A}">
      <dgm:prSet/>
      <dgm:spPr/>
      <dgm:t>
        <a:bodyPr/>
        <a:lstStyle/>
        <a:p>
          <a:endParaRPr lang="ro-RO"/>
        </a:p>
      </dgm:t>
    </dgm:pt>
    <dgm:pt modelId="{A8DF7622-1F23-49C1-AC07-014B1EB10E41}">
      <dgm:prSet phldrT="[Text]"/>
      <dgm:spPr/>
      <dgm:t>
        <a:bodyPr/>
        <a:lstStyle/>
        <a:p>
          <a:r>
            <a:rPr lang="ro-RO" dirty="0" smtClean="0"/>
            <a:t>Corectarea deficiențelor fizice</a:t>
          </a:r>
          <a:endParaRPr lang="ro-RO" dirty="0"/>
        </a:p>
      </dgm:t>
    </dgm:pt>
    <dgm:pt modelId="{BEA0F5E1-0515-4D13-9DC6-5AB76736FD3F}" type="parTrans" cxnId="{2B7CA74E-EA75-4D5A-B4D6-BAEB133BCA81}">
      <dgm:prSet/>
      <dgm:spPr/>
      <dgm:t>
        <a:bodyPr/>
        <a:lstStyle/>
        <a:p>
          <a:endParaRPr lang="ro-RO"/>
        </a:p>
      </dgm:t>
    </dgm:pt>
    <dgm:pt modelId="{15A4D7E5-D741-4B2B-A87E-6159725CF066}" type="sibTrans" cxnId="{2B7CA74E-EA75-4D5A-B4D6-BAEB133BCA81}">
      <dgm:prSet/>
      <dgm:spPr/>
      <dgm:t>
        <a:bodyPr/>
        <a:lstStyle/>
        <a:p>
          <a:endParaRPr lang="ro-RO"/>
        </a:p>
      </dgm:t>
    </dgm:pt>
    <dgm:pt modelId="{77FC59F7-73CB-441D-A17A-D28AEB6530A1}">
      <dgm:prSet phldrT="[Text]"/>
      <dgm:spPr/>
      <dgm:t>
        <a:bodyPr/>
        <a:lstStyle/>
        <a:p>
          <a:r>
            <a:rPr lang="ro-RO" dirty="0" smtClean="0"/>
            <a:t>Îmbunătățirea echilibrului static  și dinamic</a:t>
          </a:r>
          <a:endParaRPr lang="ro-RO" dirty="0"/>
        </a:p>
      </dgm:t>
    </dgm:pt>
    <dgm:pt modelId="{304D0A8E-446F-4A40-8F83-F1C871C0B24B}" type="parTrans" cxnId="{CDE96E42-0535-469F-8E9C-B9DF482CE2E4}">
      <dgm:prSet/>
      <dgm:spPr/>
      <dgm:t>
        <a:bodyPr/>
        <a:lstStyle/>
        <a:p>
          <a:endParaRPr lang="ro-RO"/>
        </a:p>
      </dgm:t>
    </dgm:pt>
    <dgm:pt modelId="{B1A12124-19FD-4054-BF3C-5B5F99316F8F}" type="sibTrans" cxnId="{CDE96E42-0535-469F-8E9C-B9DF482CE2E4}">
      <dgm:prSet/>
      <dgm:spPr/>
      <dgm:t>
        <a:bodyPr/>
        <a:lstStyle/>
        <a:p>
          <a:endParaRPr lang="ro-RO"/>
        </a:p>
      </dgm:t>
    </dgm:pt>
    <dgm:pt modelId="{0A146F7D-1FF2-4F39-9413-59A6D0D0A5C0}">
      <dgm:prSet phldrT="[Text]"/>
      <dgm:spPr/>
      <dgm:t>
        <a:bodyPr/>
        <a:lstStyle/>
        <a:p>
          <a:r>
            <a:rPr lang="ro-RO" dirty="0" smtClean="0"/>
            <a:t>Îmbunățirea capacității de efort</a:t>
          </a:r>
          <a:endParaRPr lang="ro-RO" dirty="0"/>
        </a:p>
      </dgm:t>
    </dgm:pt>
    <dgm:pt modelId="{19356573-C49F-42D7-8A1F-826B412596E7}" type="parTrans" cxnId="{76E1B776-2A29-4B85-99C0-62BEEEADE137}">
      <dgm:prSet/>
      <dgm:spPr/>
      <dgm:t>
        <a:bodyPr/>
        <a:lstStyle/>
        <a:p>
          <a:endParaRPr lang="ro-RO"/>
        </a:p>
      </dgm:t>
    </dgm:pt>
    <dgm:pt modelId="{030DF1A5-25FF-4DD8-93CF-00D169CB4E07}" type="sibTrans" cxnId="{76E1B776-2A29-4B85-99C0-62BEEEADE137}">
      <dgm:prSet/>
      <dgm:spPr/>
      <dgm:t>
        <a:bodyPr/>
        <a:lstStyle/>
        <a:p>
          <a:endParaRPr lang="ro-RO"/>
        </a:p>
      </dgm:t>
    </dgm:pt>
    <dgm:pt modelId="{A98973D1-5C52-438B-AAEC-6B923CF03E2A}">
      <dgm:prSet/>
      <dgm:spPr/>
      <dgm:t>
        <a:bodyPr/>
        <a:lstStyle/>
        <a:p>
          <a:r>
            <a:rPr lang="ro-RO" dirty="0" smtClean="0"/>
            <a:t>Obținerea independenței funcționale în afecțiuni neurologice</a:t>
          </a:r>
          <a:endParaRPr lang="ro-RO" dirty="0"/>
        </a:p>
      </dgm:t>
    </dgm:pt>
    <dgm:pt modelId="{4D733B14-AA75-440D-ADBB-ACBA099F2751}" type="parTrans" cxnId="{827889F1-BD32-4868-9298-0D797BE700D0}">
      <dgm:prSet/>
      <dgm:spPr/>
      <dgm:t>
        <a:bodyPr/>
        <a:lstStyle/>
        <a:p>
          <a:endParaRPr lang="ro-RO"/>
        </a:p>
      </dgm:t>
    </dgm:pt>
    <dgm:pt modelId="{2E7292F6-BA39-4BA4-9448-6351A6383626}" type="sibTrans" cxnId="{827889F1-BD32-4868-9298-0D797BE700D0}">
      <dgm:prSet/>
      <dgm:spPr/>
      <dgm:t>
        <a:bodyPr/>
        <a:lstStyle/>
        <a:p>
          <a:endParaRPr lang="ro-RO"/>
        </a:p>
      </dgm:t>
    </dgm:pt>
    <dgm:pt modelId="{7B3D26C4-2C9F-49FF-9F90-C1277E04537E}">
      <dgm:prSet/>
      <dgm:spPr/>
      <dgm:t>
        <a:bodyPr/>
        <a:lstStyle/>
        <a:p>
          <a:r>
            <a:rPr lang="ro-RO" dirty="0" smtClean="0"/>
            <a:t>Îmbunătățirea coordonarii</a:t>
          </a:r>
          <a:endParaRPr lang="ro-RO" dirty="0"/>
        </a:p>
      </dgm:t>
    </dgm:pt>
    <dgm:pt modelId="{B120B0D4-5338-4BA7-BD42-7B388D543903}" type="parTrans" cxnId="{7907D133-4B34-41C5-9AA7-20064D414AD3}">
      <dgm:prSet/>
      <dgm:spPr/>
      <dgm:t>
        <a:bodyPr/>
        <a:lstStyle/>
        <a:p>
          <a:endParaRPr lang="ro-RO"/>
        </a:p>
      </dgm:t>
    </dgm:pt>
    <dgm:pt modelId="{D61A76B2-4238-498B-8939-143790641886}" type="sibTrans" cxnId="{7907D133-4B34-41C5-9AA7-20064D414AD3}">
      <dgm:prSet/>
      <dgm:spPr/>
      <dgm:t>
        <a:bodyPr/>
        <a:lstStyle/>
        <a:p>
          <a:endParaRPr lang="ro-RO"/>
        </a:p>
      </dgm:t>
    </dgm:pt>
    <dgm:pt modelId="{048AAF21-C46E-4CC0-A270-0950848D0274}">
      <dgm:prSet/>
      <dgm:spPr/>
      <dgm:t>
        <a:bodyPr/>
        <a:lstStyle/>
        <a:p>
          <a:r>
            <a:rPr lang="ro-RO" dirty="0" smtClean="0"/>
            <a:t>Prevenirea deficiențelor compensatorii</a:t>
          </a:r>
          <a:endParaRPr lang="ro-RO" dirty="0"/>
        </a:p>
      </dgm:t>
    </dgm:pt>
    <dgm:pt modelId="{0BE5009E-7C10-40A1-8FF5-DF1B075BC7E8}" type="parTrans" cxnId="{CADB413F-7F46-4B0C-98AA-C195D903A81D}">
      <dgm:prSet/>
      <dgm:spPr/>
      <dgm:t>
        <a:bodyPr/>
        <a:lstStyle/>
        <a:p>
          <a:endParaRPr lang="ro-RO"/>
        </a:p>
      </dgm:t>
    </dgm:pt>
    <dgm:pt modelId="{102A3729-97B5-48C2-A485-8FA8514E421D}" type="sibTrans" cxnId="{CADB413F-7F46-4B0C-98AA-C195D903A81D}">
      <dgm:prSet/>
      <dgm:spPr/>
      <dgm:t>
        <a:bodyPr/>
        <a:lstStyle/>
        <a:p>
          <a:endParaRPr lang="ro-RO"/>
        </a:p>
      </dgm:t>
    </dgm:pt>
    <dgm:pt modelId="{EB07A322-EE59-4931-8EBA-CB5BA66D27AD}" type="pres">
      <dgm:prSet presAssocID="{FD4CD771-296A-441B-8551-C758D02D9413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o-RO"/>
        </a:p>
      </dgm:t>
    </dgm:pt>
    <dgm:pt modelId="{C4AC3CB1-2FA2-4E7B-9F4C-ADD12A8C0229}" type="pres">
      <dgm:prSet presAssocID="{FD4CD771-296A-441B-8551-C758D02D9413}" presName="radial" presStyleCnt="0">
        <dgm:presLayoutVars>
          <dgm:animLvl val="ctr"/>
        </dgm:presLayoutVars>
      </dgm:prSet>
      <dgm:spPr/>
    </dgm:pt>
    <dgm:pt modelId="{264439CE-6E43-4626-B82A-06245A8E875B}" type="pres">
      <dgm:prSet presAssocID="{C8C58B31-F5A4-40A5-AD19-37E3DCC98202}" presName="centerShape" presStyleLbl="vennNode1" presStyleIdx="0" presStyleCnt="8"/>
      <dgm:spPr/>
      <dgm:t>
        <a:bodyPr/>
        <a:lstStyle/>
        <a:p>
          <a:endParaRPr lang="ro-RO"/>
        </a:p>
      </dgm:t>
    </dgm:pt>
    <dgm:pt modelId="{8836BC43-5959-4FD1-ADA6-8B66CAB0C403}" type="pres">
      <dgm:prSet presAssocID="{8DE39113-B05B-4A62-998B-1723C6567CC7}" presName="node" presStyleLbl="vennNode1" presStyleIdx="1" presStyleCnt="8" custRadScaleRad="102789" custRadScaleInc="-7929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7FD72EA5-7EDA-4651-85EA-DEBE319A3725}" type="pres">
      <dgm:prSet presAssocID="{A8DF7622-1F23-49C1-AC07-014B1EB10E41}" presName="node" presStyleLbl="vennNode1" presStyleIdx="2" presStyleCnt="8" custRadScaleRad="98449" custRadScaleInc="-16739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09A1ECCF-F37A-4A00-90FB-8379E16D0D4D}" type="pres">
      <dgm:prSet presAssocID="{77FC59F7-73CB-441D-A17A-D28AEB6530A1}" presName="node" presStyleLbl="vennNode1" presStyleIdx="3" presStyleCnt="8" custRadScaleRad="101467" custRadScaleInc="-16513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16989E9F-1DC9-44A7-AAFE-8066A1CB7294}" type="pres">
      <dgm:prSet presAssocID="{A98973D1-5C52-438B-AAEC-6B923CF03E2A}" presName="node" presStyleLbl="vennNode1" presStyleIdx="4" presStyleCnt="8" custRadScaleRad="97399" custRadScaleInc="-13614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BEA17C0E-CA75-48BD-AB22-144D592F1C8C}" type="pres">
      <dgm:prSet presAssocID="{7B3D26C4-2C9F-49FF-9F90-C1277E04537E}" presName="node" presStyleLbl="vennNode1" presStyleIdx="5" presStyleCnt="8" custRadScaleRad="100390" custRadScaleInc="-5896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8E5FE0B3-2CC6-469D-9FB0-5BE6FDA37D1B}" type="pres">
      <dgm:prSet presAssocID="{048AAF21-C46E-4CC0-A270-0950848D0274}" presName="node" presStyleLbl="vennNode1" presStyleIdx="6" presStyleCnt="8" custRadScaleRad="98301" custRadScaleInc="-14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  <dgm:pt modelId="{5B09B2C6-9E16-4847-8E5E-C204FF32CD77}" type="pres">
      <dgm:prSet presAssocID="{0A146F7D-1FF2-4F39-9413-59A6D0D0A5C0}" presName="node" presStyleLbl="vennNode1" presStyleIdx="7" presStyleCnt="8" custRadScaleRad="101704" custRadScaleInc="-3622">
        <dgm:presLayoutVars>
          <dgm:bulletEnabled val="1"/>
        </dgm:presLayoutVars>
      </dgm:prSet>
      <dgm:spPr/>
      <dgm:t>
        <a:bodyPr/>
        <a:lstStyle/>
        <a:p>
          <a:endParaRPr lang="ro-RO"/>
        </a:p>
      </dgm:t>
    </dgm:pt>
  </dgm:ptLst>
  <dgm:cxnLst>
    <dgm:cxn modelId="{964D3EE8-F58A-40EC-AAED-E1097CCD633A}" srcId="{C8C58B31-F5A4-40A5-AD19-37E3DCC98202}" destId="{8DE39113-B05B-4A62-998B-1723C6567CC7}" srcOrd="0" destOrd="0" parTransId="{950D7BD7-254C-42E0-91A9-9CFBC1FB611E}" sibTransId="{91C22575-AC05-430D-AF43-97D159AC87C3}"/>
    <dgm:cxn modelId="{03620A3D-2C26-429A-9046-2E784EFD9CAB}" type="presOf" srcId="{C8C58B31-F5A4-40A5-AD19-37E3DCC98202}" destId="{264439CE-6E43-4626-B82A-06245A8E875B}" srcOrd="0" destOrd="0" presId="urn:microsoft.com/office/officeart/2005/8/layout/radial3"/>
    <dgm:cxn modelId="{C6E593E2-1366-4E49-B61D-47864E0B8424}" type="presOf" srcId="{A8DF7622-1F23-49C1-AC07-014B1EB10E41}" destId="{7FD72EA5-7EDA-4651-85EA-DEBE319A3725}" srcOrd="0" destOrd="0" presId="urn:microsoft.com/office/officeart/2005/8/layout/radial3"/>
    <dgm:cxn modelId="{3F93EF49-979E-4732-B864-F41D1A5223A2}" type="presOf" srcId="{0A146F7D-1FF2-4F39-9413-59A6D0D0A5C0}" destId="{5B09B2C6-9E16-4847-8E5E-C204FF32CD77}" srcOrd="0" destOrd="0" presId="urn:microsoft.com/office/officeart/2005/8/layout/radial3"/>
    <dgm:cxn modelId="{70013BC1-76C7-494B-BFA2-676D4A72BE2C}" type="presOf" srcId="{FD4CD771-296A-441B-8551-C758D02D9413}" destId="{EB07A322-EE59-4931-8EBA-CB5BA66D27AD}" srcOrd="0" destOrd="0" presId="urn:microsoft.com/office/officeart/2005/8/layout/radial3"/>
    <dgm:cxn modelId="{76E1B776-2A29-4B85-99C0-62BEEEADE137}" srcId="{C8C58B31-F5A4-40A5-AD19-37E3DCC98202}" destId="{0A146F7D-1FF2-4F39-9413-59A6D0D0A5C0}" srcOrd="6" destOrd="0" parTransId="{19356573-C49F-42D7-8A1F-826B412596E7}" sibTransId="{030DF1A5-25FF-4DD8-93CF-00D169CB4E07}"/>
    <dgm:cxn modelId="{CADB413F-7F46-4B0C-98AA-C195D903A81D}" srcId="{C8C58B31-F5A4-40A5-AD19-37E3DCC98202}" destId="{048AAF21-C46E-4CC0-A270-0950848D0274}" srcOrd="5" destOrd="0" parTransId="{0BE5009E-7C10-40A1-8FF5-DF1B075BC7E8}" sibTransId="{102A3729-97B5-48C2-A485-8FA8514E421D}"/>
    <dgm:cxn modelId="{7907D133-4B34-41C5-9AA7-20064D414AD3}" srcId="{C8C58B31-F5A4-40A5-AD19-37E3DCC98202}" destId="{7B3D26C4-2C9F-49FF-9F90-C1277E04537E}" srcOrd="4" destOrd="0" parTransId="{B120B0D4-5338-4BA7-BD42-7B388D543903}" sibTransId="{D61A76B2-4238-498B-8939-143790641886}"/>
    <dgm:cxn modelId="{7511D847-83A1-408F-AF3F-F8554887B47E}" type="presOf" srcId="{A98973D1-5C52-438B-AAEC-6B923CF03E2A}" destId="{16989E9F-1DC9-44A7-AAFE-8066A1CB7294}" srcOrd="0" destOrd="0" presId="urn:microsoft.com/office/officeart/2005/8/layout/radial3"/>
    <dgm:cxn modelId="{84AA9B94-2AB9-4D0F-A1AF-1AE77532F904}" type="presOf" srcId="{8DE39113-B05B-4A62-998B-1723C6567CC7}" destId="{8836BC43-5959-4FD1-ADA6-8B66CAB0C403}" srcOrd="0" destOrd="0" presId="urn:microsoft.com/office/officeart/2005/8/layout/radial3"/>
    <dgm:cxn modelId="{A0CEA044-CF55-4C4C-8A72-CE62489EF079}" type="presOf" srcId="{048AAF21-C46E-4CC0-A270-0950848D0274}" destId="{8E5FE0B3-2CC6-469D-9FB0-5BE6FDA37D1B}" srcOrd="0" destOrd="0" presId="urn:microsoft.com/office/officeart/2005/8/layout/radial3"/>
    <dgm:cxn modelId="{9195125E-184C-465A-B3E6-21B3C1BF6C97}" type="presOf" srcId="{7B3D26C4-2C9F-49FF-9F90-C1277E04537E}" destId="{BEA17C0E-CA75-48BD-AB22-144D592F1C8C}" srcOrd="0" destOrd="0" presId="urn:microsoft.com/office/officeart/2005/8/layout/radial3"/>
    <dgm:cxn modelId="{EC2CD62D-1622-4D64-88F6-3C89095C47F1}" type="presOf" srcId="{77FC59F7-73CB-441D-A17A-D28AEB6530A1}" destId="{09A1ECCF-F37A-4A00-90FB-8379E16D0D4D}" srcOrd="0" destOrd="0" presId="urn:microsoft.com/office/officeart/2005/8/layout/radial3"/>
    <dgm:cxn modelId="{827889F1-BD32-4868-9298-0D797BE700D0}" srcId="{C8C58B31-F5A4-40A5-AD19-37E3DCC98202}" destId="{A98973D1-5C52-438B-AAEC-6B923CF03E2A}" srcOrd="3" destOrd="0" parTransId="{4D733B14-AA75-440D-ADBB-ACBA099F2751}" sibTransId="{2E7292F6-BA39-4BA4-9448-6351A6383626}"/>
    <dgm:cxn modelId="{CDE96E42-0535-469F-8E9C-B9DF482CE2E4}" srcId="{C8C58B31-F5A4-40A5-AD19-37E3DCC98202}" destId="{77FC59F7-73CB-441D-A17A-D28AEB6530A1}" srcOrd="2" destOrd="0" parTransId="{304D0A8E-446F-4A40-8F83-F1C871C0B24B}" sibTransId="{B1A12124-19FD-4054-BF3C-5B5F99316F8F}"/>
    <dgm:cxn modelId="{2B7CA74E-EA75-4D5A-B4D6-BAEB133BCA81}" srcId="{C8C58B31-F5A4-40A5-AD19-37E3DCC98202}" destId="{A8DF7622-1F23-49C1-AC07-014B1EB10E41}" srcOrd="1" destOrd="0" parTransId="{BEA0F5E1-0515-4D13-9DC6-5AB76736FD3F}" sibTransId="{15A4D7E5-D741-4B2B-A87E-6159725CF066}"/>
    <dgm:cxn modelId="{C388CDA9-9C8B-4A40-993C-32E7BBAFEA30}" srcId="{FD4CD771-296A-441B-8551-C758D02D9413}" destId="{C8C58B31-F5A4-40A5-AD19-37E3DCC98202}" srcOrd="0" destOrd="0" parTransId="{174E6FDB-10A6-4568-A707-CEB16A276A3A}" sibTransId="{F0A0C91D-7498-429F-B69C-6E3F6261945D}"/>
    <dgm:cxn modelId="{B904970A-9813-4290-A8DB-A2E5D5006257}" type="presParOf" srcId="{EB07A322-EE59-4931-8EBA-CB5BA66D27AD}" destId="{C4AC3CB1-2FA2-4E7B-9F4C-ADD12A8C0229}" srcOrd="0" destOrd="0" presId="urn:microsoft.com/office/officeart/2005/8/layout/radial3"/>
    <dgm:cxn modelId="{49C9B032-F217-4F86-87BC-3705476D442C}" type="presParOf" srcId="{C4AC3CB1-2FA2-4E7B-9F4C-ADD12A8C0229}" destId="{264439CE-6E43-4626-B82A-06245A8E875B}" srcOrd="0" destOrd="0" presId="urn:microsoft.com/office/officeart/2005/8/layout/radial3"/>
    <dgm:cxn modelId="{6CEE6790-D8E9-4B18-9C97-DD9815A93D37}" type="presParOf" srcId="{C4AC3CB1-2FA2-4E7B-9F4C-ADD12A8C0229}" destId="{8836BC43-5959-4FD1-ADA6-8B66CAB0C403}" srcOrd="1" destOrd="0" presId="urn:microsoft.com/office/officeart/2005/8/layout/radial3"/>
    <dgm:cxn modelId="{9CBC8E84-5036-4ED9-BED1-6635CBF2CE75}" type="presParOf" srcId="{C4AC3CB1-2FA2-4E7B-9F4C-ADD12A8C0229}" destId="{7FD72EA5-7EDA-4651-85EA-DEBE319A3725}" srcOrd="2" destOrd="0" presId="urn:microsoft.com/office/officeart/2005/8/layout/radial3"/>
    <dgm:cxn modelId="{E2150212-E8F2-4DE7-A03C-B1D1C902E25A}" type="presParOf" srcId="{C4AC3CB1-2FA2-4E7B-9F4C-ADD12A8C0229}" destId="{09A1ECCF-F37A-4A00-90FB-8379E16D0D4D}" srcOrd="3" destOrd="0" presId="urn:microsoft.com/office/officeart/2005/8/layout/radial3"/>
    <dgm:cxn modelId="{C5294E9A-82AA-4757-97A8-AF0F2E435B87}" type="presParOf" srcId="{C4AC3CB1-2FA2-4E7B-9F4C-ADD12A8C0229}" destId="{16989E9F-1DC9-44A7-AAFE-8066A1CB7294}" srcOrd="4" destOrd="0" presId="urn:microsoft.com/office/officeart/2005/8/layout/radial3"/>
    <dgm:cxn modelId="{D70378A2-A3AE-4CAD-B3A0-DA67B9C3918B}" type="presParOf" srcId="{C4AC3CB1-2FA2-4E7B-9F4C-ADD12A8C0229}" destId="{BEA17C0E-CA75-48BD-AB22-144D592F1C8C}" srcOrd="5" destOrd="0" presId="urn:microsoft.com/office/officeart/2005/8/layout/radial3"/>
    <dgm:cxn modelId="{A3EBF924-735F-43A2-93A2-3F32F15A5A8D}" type="presParOf" srcId="{C4AC3CB1-2FA2-4E7B-9F4C-ADD12A8C0229}" destId="{8E5FE0B3-2CC6-469D-9FB0-5BE6FDA37D1B}" srcOrd="6" destOrd="0" presId="urn:microsoft.com/office/officeart/2005/8/layout/radial3"/>
    <dgm:cxn modelId="{3CCB662D-DD17-441E-8393-470F028EA769}" type="presParOf" srcId="{C4AC3CB1-2FA2-4E7B-9F4C-ADD12A8C0229}" destId="{5B09B2C6-9E16-4847-8E5E-C204FF32CD77}" srcOrd="7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DD13936-B734-4DC9-98A4-AEEB684506F7}">
      <dsp:nvSpPr>
        <dsp:cNvPr id="0" name=""/>
        <dsp:cNvSpPr/>
      </dsp:nvSpPr>
      <dsp:spPr>
        <a:xfrm rot="2236205">
          <a:off x="2156969" y="4520267"/>
          <a:ext cx="1988266" cy="53173"/>
        </a:xfrm>
        <a:custGeom>
          <a:avLst/>
          <a:gdLst/>
          <a:ahLst/>
          <a:cxnLst/>
          <a:rect l="0" t="0" r="0" b="0"/>
          <a:pathLst>
            <a:path>
              <a:moveTo>
                <a:pt x="0" y="26586"/>
              </a:moveTo>
              <a:lnTo>
                <a:pt x="1988266" y="265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B5D99D-D213-445D-92F4-10A8875A7D92}">
      <dsp:nvSpPr>
        <dsp:cNvPr id="0" name=""/>
        <dsp:cNvSpPr/>
      </dsp:nvSpPr>
      <dsp:spPr>
        <a:xfrm rot="613030">
          <a:off x="2342119" y="3618699"/>
          <a:ext cx="2252833" cy="53173"/>
        </a:xfrm>
        <a:custGeom>
          <a:avLst/>
          <a:gdLst/>
          <a:ahLst/>
          <a:cxnLst/>
          <a:rect l="0" t="0" r="0" b="0"/>
          <a:pathLst>
            <a:path>
              <a:moveTo>
                <a:pt x="0" y="26586"/>
              </a:moveTo>
              <a:lnTo>
                <a:pt x="2252833" y="265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84B26A-F8A6-4231-BBEB-728090410036}">
      <dsp:nvSpPr>
        <dsp:cNvPr id="0" name=""/>
        <dsp:cNvSpPr/>
      </dsp:nvSpPr>
      <dsp:spPr>
        <a:xfrm rot="21040818">
          <a:off x="2344804" y="2936612"/>
          <a:ext cx="2299474" cy="53173"/>
        </a:xfrm>
        <a:custGeom>
          <a:avLst/>
          <a:gdLst/>
          <a:ahLst/>
          <a:cxnLst/>
          <a:rect l="0" t="0" r="0" b="0"/>
          <a:pathLst>
            <a:path>
              <a:moveTo>
                <a:pt x="0" y="26586"/>
              </a:moveTo>
              <a:lnTo>
                <a:pt x="2299474" y="265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F70ADB-3459-431F-BAAD-FE1C16D8360E}">
      <dsp:nvSpPr>
        <dsp:cNvPr id="0" name=""/>
        <dsp:cNvSpPr/>
      </dsp:nvSpPr>
      <dsp:spPr>
        <a:xfrm rot="19371859">
          <a:off x="2173072" y="2056341"/>
          <a:ext cx="1843359" cy="53173"/>
        </a:xfrm>
        <a:custGeom>
          <a:avLst/>
          <a:gdLst/>
          <a:ahLst/>
          <a:cxnLst/>
          <a:rect l="0" t="0" r="0" b="0"/>
          <a:pathLst>
            <a:path>
              <a:moveTo>
                <a:pt x="0" y="26586"/>
              </a:moveTo>
              <a:lnTo>
                <a:pt x="1843359" y="265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D2BC04-D59E-4A80-A2F7-37B35A4BC705}">
      <dsp:nvSpPr>
        <dsp:cNvPr id="0" name=""/>
        <dsp:cNvSpPr/>
      </dsp:nvSpPr>
      <dsp:spPr>
        <a:xfrm>
          <a:off x="846301" y="2492524"/>
          <a:ext cx="1869737" cy="159433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  <dsp:sp modelId="{610DB5EE-74CB-4501-B068-AA09E2C03633}">
      <dsp:nvSpPr>
        <dsp:cNvPr id="0" name=""/>
        <dsp:cNvSpPr/>
      </dsp:nvSpPr>
      <dsp:spPr>
        <a:xfrm>
          <a:off x="2911896" y="560148"/>
          <a:ext cx="3055931" cy="1008325"/>
        </a:xfrm>
        <a:prstGeom prst="ellipse">
          <a:avLst/>
        </a:prstGeom>
        <a:solidFill>
          <a:schemeClr val="accent4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kern="1200" dirty="0" smtClean="0"/>
            <a:t>LOGOPEDIE</a:t>
          </a:r>
          <a:endParaRPr lang="ro-RO" sz="2000" b="1" kern="1200" dirty="0"/>
        </a:p>
      </dsp:txBody>
      <dsp:txXfrm>
        <a:off x="2911896" y="560148"/>
        <a:ext cx="3055931" cy="1008325"/>
      </dsp:txXfrm>
    </dsp:sp>
    <dsp:sp modelId="{9D522D62-E2C9-4913-BE55-23E79202B6BB}">
      <dsp:nvSpPr>
        <dsp:cNvPr id="0" name=""/>
        <dsp:cNvSpPr/>
      </dsp:nvSpPr>
      <dsp:spPr>
        <a:xfrm>
          <a:off x="4536500" y="1988835"/>
          <a:ext cx="2736342" cy="1157676"/>
        </a:xfrm>
        <a:prstGeom prst="ellipse">
          <a:avLst/>
        </a:prstGeom>
        <a:solidFill>
          <a:schemeClr val="accent2"/>
        </a:solidFill>
        <a:ln w="25400" cap="flat" cmpd="sng" algn="ctr">
          <a:solidFill>
            <a:schemeClr val="accent2">
              <a:shade val="5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kern="1200" dirty="0" smtClean="0"/>
            <a:t>PSIHODIAGNOZĂ</a:t>
          </a:r>
          <a:endParaRPr lang="ro-RO" sz="2000" b="1" kern="1200" dirty="0"/>
        </a:p>
      </dsp:txBody>
      <dsp:txXfrm>
        <a:off x="4536500" y="1988835"/>
        <a:ext cx="2736342" cy="1157676"/>
      </dsp:txXfrm>
    </dsp:sp>
    <dsp:sp modelId="{A4451326-BF80-4A08-981A-8E02E2A4724D}">
      <dsp:nvSpPr>
        <dsp:cNvPr id="0" name=""/>
        <dsp:cNvSpPr/>
      </dsp:nvSpPr>
      <dsp:spPr>
        <a:xfrm>
          <a:off x="4464491" y="3501009"/>
          <a:ext cx="2739481" cy="1141329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kern="1200" dirty="0" smtClean="0"/>
            <a:t>KINETOTERAPIE</a:t>
          </a:r>
          <a:endParaRPr lang="ro-RO" sz="2000" b="1" kern="1200" dirty="0"/>
        </a:p>
      </dsp:txBody>
      <dsp:txXfrm>
        <a:off x="4464491" y="3501009"/>
        <a:ext cx="2739481" cy="1141329"/>
      </dsp:txXfrm>
    </dsp:sp>
    <dsp:sp modelId="{49560F5A-3328-4FE3-A58A-7B4377EBFC45}">
      <dsp:nvSpPr>
        <dsp:cNvPr id="0" name=""/>
        <dsp:cNvSpPr/>
      </dsp:nvSpPr>
      <dsp:spPr>
        <a:xfrm>
          <a:off x="3096344" y="5085187"/>
          <a:ext cx="3081638" cy="1185034"/>
        </a:xfrm>
        <a:prstGeom prst="ellipse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kern="1200" dirty="0" smtClean="0"/>
            <a:t>LUDOTERAPIE</a:t>
          </a:r>
          <a:endParaRPr lang="ro-RO" sz="2000" b="1" kern="1200" dirty="0"/>
        </a:p>
      </dsp:txBody>
      <dsp:txXfrm>
        <a:off x="3096344" y="5085187"/>
        <a:ext cx="3081638" cy="118503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8A78A01-E4DD-4398-A6D4-E3A7CD729D0C}">
      <dsp:nvSpPr>
        <dsp:cNvPr id="0" name=""/>
        <dsp:cNvSpPr/>
      </dsp:nvSpPr>
      <dsp:spPr>
        <a:xfrm>
          <a:off x="1115610" y="2160242"/>
          <a:ext cx="4093611" cy="747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400" b="1" kern="1200" dirty="0" smtClean="0"/>
            <a:t>Tehnici utilizate</a:t>
          </a:r>
          <a:endParaRPr lang="ro-RO" sz="2400" b="1" kern="1200" dirty="0"/>
        </a:p>
      </dsp:txBody>
      <dsp:txXfrm>
        <a:off x="1115610" y="2160242"/>
        <a:ext cx="4093611" cy="747238"/>
      </dsp:txXfrm>
    </dsp:sp>
    <dsp:sp modelId="{A3E92776-1DBB-4CE4-B497-F23080E63E7E}">
      <dsp:nvSpPr>
        <dsp:cNvPr id="0" name=""/>
        <dsp:cNvSpPr/>
      </dsp:nvSpPr>
      <dsp:spPr>
        <a:xfrm rot="14001599">
          <a:off x="3648642" y="1739283"/>
          <a:ext cx="1954651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1954651" y="10371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700" kern="1200"/>
        </a:p>
      </dsp:txBody>
      <dsp:txXfrm rot="14001599">
        <a:off x="4577102" y="1700788"/>
        <a:ext cx="97732" cy="97732"/>
      </dsp:txXfrm>
    </dsp:sp>
    <dsp:sp modelId="{7506B733-CB33-40D7-ACF5-5AD4EAD44163}">
      <dsp:nvSpPr>
        <dsp:cNvPr id="0" name=""/>
        <dsp:cNvSpPr/>
      </dsp:nvSpPr>
      <dsp:spPr>
        <a:xfrm>
          <a:off x="4042714" y="556284"/>
          <a:ext cx="1636652" cy="8183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Tehnici anakinetite</a:t>
          </a:r>
          <a:endParaRPr lang="ro-RO" sz="1700" kern="1200" dirty="0"/>
        </a:p>
      </dsp:txBody>
      <dsp:txXfrm>
        <a:off x="4042714" y="556284"/>
        <a:ext cx="1636652" cy="818326"/>
      </dsp:txXfrm>
    </dsp:sp>
    <dsp:sp modelId="{CAD0FD29-91C7-4702-A871-C294DB3E7EA5}">
      <dsp:nvSpPr>
        <dsp:cNvPr id="0" name=""/>
        <dsp:cNvSpPr/>
      </dsp:nvSpPr>
      <dsp:spPr>
        <a:xfrm rot="20572121">
          <a:off x="5641965" y="706761"/>
          <a:ext cx="1685990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1685990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600" kern="1200"/>
        </a:p>
      </dsp:txBody>
      <dsp:txXfrm rot="20572121">
        <a:off x="6442810" y="674982"/>
        <a:ext cx="84299" cy="84299"/>
      </dsp:txXfrm>
    </dsp:sp>
    <dsp:sp modelId="{2E87C586-8C47-4CE1-A2B9-60B5ED7F8A8A}">
      <dsp:nvSpPr>
        <dsp:cNvPr id="0" name=""/>
        <dsp:cNvSpPr/>
      </dsp:nvSpPr>
      <dsp:spPr>
        <a:xfrm>
          <a:off x="7290553" y="243409"/>
          <a:ext cx="1191450" cy="4508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Posturarea</a:t>
          </a:r>
          <a:endParaRPr lang="ro-RO" sz="1700" kern="1200" dirty="0"/>
        </a:p>
      </dsp:txBody>
      <dsp:txXfrm>
        <a:off x="7290553" y="243409"/>
        <a:ext cx="1191450" cy="450815"/>
      </dsp:txXfrm>
    </dsp:sp>
    <dsp:sp modelId="{070936DD-38D4-475A-906B-B79ABB3930B1}">
      <dsp:nvSpPr>
        <dsp:cNvPr id="0" name=""/>
        <dsp:cNvSpPr/>
      </dsp:nvSpPr>
      <dsp:spPr>
        <a:xfrm rot="21394892">
          <a:off x="5677931" y="906954"/>
          <a:ext cx="1614058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1614058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500" kern="1200"/>
        </a:p>
      </dsp:txBody>
      <dsp:txXfrm rot="21394892">
        <a:off x="6444609" y="876974"/>
        <a:ext cx="80702" cy="80702"/>
      </dsp:txXfrm>
    </dsp:sp>
    <dsp:sp modelId="{57B8031E-C933-4BE7-A230-3D53FC5784CB}">
      <dsp:nvSpPr>
        <dsp:cNvPr id="0" name=""/>
        <dsp:cNvSpPr/>
      </dsp:nvSpPr>
      <dsp:spPr>
        <a:xfrm>
          <a:off x="7290553" y="648071"/>
          <a:ext cx="1244887" cy="44226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Imobilizarea</a:t>
          </a:r>
          <a:endParaRPr lang="ro-RO" sz="1700" kern="1200" dirty="0"/>
        </a:p>
      </dsp:txBody>
      <dsp:txXfrm>
        <a:off x="7290553" y="648071"/>
        <a:ext cx="1244887" cy="442264"/>
      </dsp:txXfrm>
    </dsp:sp>
    <dsp:sp modelId="{04B0986C-6E26-4E87-951F-C46E3A5A93DD}">
      <dsp:nvSpPr>
        <dsp:cNvPr id="0" name=""/>
        <dsp:cNvSpPr/>
      </dsp:nvSpPr>
      <dsp:spPr>
        <a:xfrm rot="7809275">
          <a:off x="3829553" y="3164576"/>
          <a:ext cx="1677560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1677560" y="10371"/>
              </a:lnTo>
            </a:path>
          </a:pathLst>
        </a:cu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600" kern="1200"/>
        </a:p>
      </dsp:txBody>
      <dsp:txXfrm rot="7809275">
        <a:off x="4626394" y="3133008"/>
        <a:ext cx="83878" cy="83878"/>
      </dsp:txXfrm>
    </dsp:sp>
    <dsp:sp modelId="{72EDCA31-FB8F-42EF-8216-93F4972A0215}">
      <dsp:nvSpPr>
        <dsp:cNvPr id="0" name=""/>
        <dsp:cNvSpPr/>
      </dsp:nvSpPr>
      <dsp:spPr>
        <a:xfrm>
          <a:off x="4127444" y="3406870"/>
          <a:ext cx="1636652" cy="8183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Tehnici kinetice</a:t>
          </a:r>
          <a:endParaRPr lang="ro-RO" sz="1700" kern="1200" dirty="0"/>
        </a:p>
      </dsp:txBody>
      <dsp:txXfrm>
        <a:off x="4127444" y="3406870"/>
        <a:ext cx="1636652" cy="818326"/>
      </dsp:txXfrm>
    </dsp:sp>
    <dsp:sp modelId="{C2F4588B-5687-4D4C-A608-E5323EC89064}">
      <dsp:nvSpPr>
        <dsp:cNvPr id="0" name=""/>
        <dsp:cNvSpPr/>
      </dsp:nvSpPr>
      <dsp:spPr>
        <a:xfrm rot="18139783">
          <a:off x="5107603" y="2613238"/>
          <a:ext cx="2822357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2822357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1000" kern="1200"/>
        </a:p>
      </dsp:txBody>
      <dsp:txXfrm rot="18139783">
        <a:off x="6448223" y="2553050"/>
        <a:ext cx="141117" cy="141117"/>
      </dsp:txXfrm>
    </dsp:sp>
    <dsp:sp modelId="{58D31882-5F36-4A2B-832F-84C249E93F13}">
      <dsp:nvSpPr>
        <dsp:cNvPr id="0" name=""/>
        <dsp:cNvSpPr/>
      </dsp:nvSpPr>
      <dsp:spPr>
        <a:xfrm>
          <a:off x="7273467" y="1139362"/>
          <a:ext cx="1636652" cy="58364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Contracție izometrică</a:t>
          </a:r>
          <a:endParaRPr lang="ro-RO" sz="1700" kern="1200" dirty="0"/>
        </a:p>
      </dsp:txBody>
      <dsp:txXfrm>
        <a:off x="7273467" y="1139362"/>
        <a:ext cx="1636652" cy="583646"/>
      </dsp:txXfrm>
    </dsp:sp>
    <dsp:sp modelId="{EC2810B0-BC3F-4CEF-8F5D-CCB76224DC94}">
      <dsp:nvSpPr>
        <dsp:cNvPr id="0" name=""/>
        <dsp:cNvSpPr/>
      </dsp:nvSpPr>
      <dsp:spPr>
        <a:xfrm rot="18700538">
          <a:off x="5383768" y="2957897"/>
          <a:ext cx="2270027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2270027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800" kern="1200"/>
        </a:p>
      </dsp:txBody>
      <dsp:txXfrm rot="18700538">
        <a:off x="6462031" y="2911517"/>
        <a:ext cx="113501" cy="113501"/>
      </dsp:txXfrm>
    </dsp:sp>
    <dsp:sp modelId="{FE08DD0B-A7B8-46C7-9E66-FE6E3C5F66F3}">
      <dsp:nvSpPr>
        <dsp:cNvPr id="0" name=""/>
        <dsp:cNvSpPr/>
      </dsp:nvSpPr>
      <dsp:spPr>
        <a:xfrm>
          <a:off x="7273467" y="1845757"/>
          <a:ext cx="1636652" cy="54948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Relaxare musculară</a:t>
          </a:r>
          <a:endParaRPr lang="ro-RO" sz="1700" kern="1200" dirty="0"/>
        </a:p>
      </dsp:txBody>
      <dsp:txXfrm>
        <a:off x="7273467" y="1845757"/>
        <a:ext cx="1636652" cy="549489"/>
      </dsp:txXfrm>
    </dsp:sp>
    <dsp:sp modelId="{29B1788F-113A-4809-816D-AD69758B0EF2}">
      <dsp:nvSpPr>
        <dsp:cNvPr id="0" name=""/>
        <dsp:cNvSpPr/>
      </dsp:nvSpPr>
      <dsp:spPr>
        <a:xfrm rot="19770360">
          <a:off x="5642954" y="3361225"/>
          <a:ext cx="1751655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1751655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600" kern="1200"/>
        </a:p>
      </dsp:txBody>
      <dsp:txXfrm rot="19770360">
        <a:off x="6474990" y="3327805"/>
        <a:ext cx="87582" cy="87582"/>
      </dsp:txXfrm>
    </dsp:sp>
    <dsp:sp modelId="{BE614672-7565-41B6-ADA4-F411E46FE9BE}">
      <dsp:nvSpPr>
        <dsp:cNvPr id="0" name=""/>
        <dsp:cNvSpPr/>
      </dsp:nvSpPr>
      <dsp:spPr>
        <a:xfrm>
          <a:off x="7273467" y="2517996"/>
          <a:ext cx="1636652" cy="8183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Mobilizări active</a:t>
          </a:r>
          <a:endParaRPr lang="ro-RO" sz="1700" kern="1200" dirty="0"/>
        </a:p>
      </dsp:txBody>
      <dsp:txXfrm>
        <a:off x="7273467" y="2517996"/>
        <a:ext cx="1636652" cy="818326"/>
      </dsp:txXfrm>
    </dsp:sp>
    <dsp:sp modelId="{4A474AAA-1352-4CAA-A691-4600292CF721}">
      <dsp:nvSpPr>
        <dsp:cNvPr id="0" name=""/>
        <dsp:cNvSpPr/>
      </dsp:nvSpPr>
      <dsp:spPr>
        <a:xfrm rot="118846">
          <a:off x="5763645" y="3831763"/>
          <a:ext cx="1510272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1510272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500" kern="1200"/>
        </a:p>
      </dsp:txBody>
      <dsp:txXfrm rot="118846">
        <a:off x="6481025" y="3804377"/>
        <a:ext cx="75513" cy="75513"/>
      </dsp:txXfrm>
    </dsp:sp>
    <dsp:sp modelId="{E665202E-DA79-4C93-AC37-EAC71993A4EF}">
      <dsp:nvSpPr>
        <dsp:cNvPr id="0" name=""/>
        <dsp:cNvSpPr/>
      </dsp:nvSpPr>
      <dsp:spPr>
        <a:xfrm>
          <a:off x="7273467" y="3459071"/>
          <a:ext cx="1636652" cy="8183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Mobilizări pasive</a:t>
          </a:r>
          <a:endParaRPr lang="ro-RO" sz="1700" kern="1200" dirty="0"/>
        </a:p>
      </dsp:txBody>
      <dsp:txXfrm>
        <a:off x="7273467" y="3459071"/>
        <a:ext cx="1636652" cy="818326"/>
      </dsp:txXfrm>
    </dsp:sp>
    <dsp:sp modelId="{45C3A107-C9C2-4AEB-A7AD-3DCD775EBF31}">
      <dsp:nvSpPr>
        <dsp:cNvPr id="0" name=""/>
        <dsp:cNvSpPr/>
      </dsp:nvSpPr>
      <dsp:spPr>
        <a:xfrm rot="2000871">
          <a:off x="5615344" y="4302301"/>
          <a:ext cx="1806874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1806874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600" kern="1200"/>
        </a:p>
      </dsp:txBody>
      <dsp:txXfrm rot="2000871">
        <a:off x="6473610" y="4267500"/>
        <a:ext cx="90343" cy="90343"/>
      </dsp:txXfrm>
    </dsp:sp>
    <dsp:sp modelId="{A2C95C7E-05FF-4A55-ACA8-0F63561C278E}">
      <dsp:nvSpPr>
        <dsp:cNvPr id="0" name=""/>
        <dsp:cNvSpPr/>
      </dsp:nvSpPr>
      <dsp:spPr>
        <a:xfrm>
          <a:off x="7273467" y="4400147"/>
          <a:ext cx="1636652" cy="8183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Mobilizare mecanică</a:t>
          </a:r>
          <a:endParaRPr lang="ro-RO" sz="1700" kern="1200" dirty="0"/>
        </a:p>
      </dsp:txBody>
      <dsp:txXfrm>
        <a:off x="7273467" y="4400147"/>
        <a:ext cx="1636652" cy="818326"/>
      </dsp:txXfrm>
    </dsp:sp>
    <dsp:sp modelId="{4BC2944D-38AF-4F92-B9C1-B07D8CFA68F7}">
      <dsp:nvSpPr>
        <dsp:cNvPr id="0" name=""/>
        <dsp:cNvSpPr/>
      </dsp:nvSpPr>
      <dsp:spPr>
        <a:xfrm rot="3122110">
          <a:off x="5292006" y="4772838"/>
          <a:ext cx="2453551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2453551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800" kern="1200"/>
        </a:p>
      </dsp:txBody>
      <dsp:txXfrm rot="3122110">
        <a:off x="6457443" y="4721871"/>
        <a:ext cx="122677" cy="122677"/>
      </dsp:txXfrm>
    </dsp:sp>
    <dsp:sp modelId="{1093CF37-CC1D-4BFA-A3EA-4D42D4A1CEEB}">
      <dsp:nvSpPr>
        <dsp:cNvPr id="0" name=""/>
        <dsp:cNvSpPr/>
      </dsp:nvSpPr>
      <dsp:spPr>
        <a:xfrm>
          <a:off x="7273467" y="5341222"/>
          <a:ext cx="1636652" cy="8183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Tracțiuni</a:t>
          </a:r>
          <a:endParaRPr lang="ro-RO" sz="1700" kern="1200" dirty="0"/>
        </a:p>
      </dsp:txBody>
      <dsp:txXfrm>
        <a:off x="7273467" y="5341222"/>
        <a:ext cx="1636652" cy="818326"/>
      </dsp:txXfrm>
    </dsp:sp>
    <dsp:sp modelId="{E87EF587-6CF5-4EE0-9E18-45942DCEFC72}">
      <dsp:nvSpPr>
        <dsp:cNvPr id="0" name=""/>
        <dsp:cNvSpPr/>
      </dsp:nvSpPr>
      <dsp:spPr>
        <a:xfrm rot="3738246">
          <a:off x="4895030" y="5243376"/>
          <a:ext cx="3247503" cy="20742"/>
        </a:xfrm>
        <a:custGeom>
          <a:avLst/>
          <a:gdLst/>
          <a:ahLst/>
          <a:cxnLst/>
          <a:rect l="0" t="0" r="0" b="0"/>
          <a:pathLst>
            <a:path>
              <a:moveTo>
                <a:pt x="0" y="10371"/>
              </a:moveTo>
              <a:lnTo>
                <a:pt x="3247503" y="1037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o-RO" sz="1100" kern="1200"/>
        </a:p>
      </dsp:txBody>
      <dsp:txXfrm rot="3738246">
        <a:off x="6437594" y="5172559"/>
        <a:ext cx="162375" cy="162375"/>
      </dsp:txXfrm>
    </dsp:sp>
    <dsp:sp modelId="{B52E5C4E-C894-483F-AE0A-F76FA3119B33}">
      <dsp:nvSpPr>
        <dsp:cNvPr id="0" name=""/>
        <dsp:cNvSpPr/>
      </dsp:nvSpPr>
      <dsp:spPr>
        <a:xfrm>
          <a:off x="7273467" y="6282297"/>
          <a:ext cx="1636652" cy="8183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Manipulări osteo-articulare</a:t>
          </a:r>
          <a:endParaRPr lang="ro-RO" sz="1700" kern="1200" dirty="0"/>
        </a:p>
      </dsp:txBody>
      <dsp:txXfrm>
        <a:off x="7273467" y="6282297"/>
        <a:ext cx="1636652" cy="81832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4439CE-6E43-4626-B82A-06245A8E875B}">
      <dsp:nvSpPr>
        <dsp:cNvPr id="0" name=""/>
        <dsp:cNvSpPr/>
      </dsp:nvSpPr>
      <dsp:spPr>
        <a:xfrm>
          <a:off x="2636490" y="1618385"/>
          <a:ext cx="3871019" cy="3871019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3200" kern="1200" dirty="0" smtClean="0"/>
            <a:t>KINETOTERAPIE</a:t>
          </a:r>
          <a:endParaRPr lang="ro-RO" sz="3200" kern="1200" dirty="0"/>
        </a:p>
      </dsp:txBody>
      <dsp:txXfrm>
        <a:off x="2636490" y="1618385"/>
        <a:ext cx="3871019" cy="3871019"/>
      </dsp:txXfrm>
    </dsp:sp>
    <dsp:sp modelId="{8836BC43-5959-4FD1-ADA6-8B66CAB0C403}">
      <dsp:nvSpPr>
        <dsp:cNvPr id="0" name=""/>
        <dsp:cNvSpPr/>
      </dsp:nvSpPr>
      <dsp:spPr>
        <a:xfrm>
          <a:off x="3419877" y="9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Dezvoltare fizica armonioasă</a:t>
          </a:r>
          <a:endParaRPr lang="ro-RO" sz="1700" kern="1200" dirty="0"/>
        </a:p>
      </dsp:txBody>
      <dsp:txXfrm>
        <a:off x="3419877" y="9"/>
        <a:ext cx="1935509" cy="1935509"/>
      </dsp:txXfrm>
    </dsp:sp>
    <dsp:sp modelId="{7FD72EA5-7EDA-4651-85EA-DEBE319A3725}">
      <dsp:nvSpPr>
        <dsp:cNvPr id="0" name=""/>
        <dsp:cNvSpPr/>
      </dsp:nvSpPr>
      <dsp:spPr>
        <a:xfrm>
          <a:off x="5292084" y="764711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Corectarea deficiențelor fizice</a:t>
          </a:r>
          <a:endParaRPr lang="ro-RO" sz="1700" kern="1200" dirty="0"/>
        </a:p>
      </dsp:txBody>
      <dsp:txXfrm>
        <a:off x="5292084" y="764711"/>
        <a:ext cx="1935509" cy="1935509"/>
      </dsp:txXfrm>
    </dsp:sp>
    <dsp:sp modelId="{09A1ECCF-F37A-4A00-90FB-8379E16D0D4D}">
      <dsp:nvSpPr>
        <dsp:cNvPr id="0" name=""/>
        <dsp:cNvSpPr/>
      </dsp:nvSpPr>
      <dsp:spPr>
        <a:xfrm>
          <a:off x="6156171" y="2780921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Îmbunătățirea echilibrului static  și dinamic</a:t>
          </a:r>
          <a:endParaRPr lang="ro-RO" sz="1700" kern="1200" dirty="0"/>
        </a:p>
      </dsp:txBody>
      <dsp:txXfrm>
        <a:off x="6156171" y="2780921"/>
        <a:ext cx="1935509" cy="1935509"/>
      </dsp:txXfrm>
    </dsp:sp>
    <dsp:sp modelId="{16989E9F-1DC9-44A7-AAFE-8066A1CB7294}">
      <dsp:nvSpPr>
        <dsp:cNvPr id="0" name=""/>
        <dsp:cNvSpPr/>
      </dsp:nvSpPr>
      <dsp:spPr>
        <a:xfrm>
          <a:off x="4932044" y="4653148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Obținerea independenței funcționale în afecțiuni neurologice</a:t>
          </a:r>
          <a:endParaRPr lang="ro-RO" sz="1700" kern="1200" dirty="0"/>
        </a:p>
      </dsp:txBody>
      <dsp:txXfrm>
        <a:off x="4932044" y="4653148"/>
        <a:ext cx="1935509" cy="1935509"/>
      </dsp:txXfrm>
    </dsp:sp>
    <dsp:sp modelId="{BEA17C0E-CA75-48BD-AB22-144D592F1C8C}">
      <dsp:nvSpPr>
        <dsp:cNvPr id="0" name=""/>
        <dsp:cNvSpPr/>
      </dsp:nvSpPr>
      <dsp:spPr>
        <a:xfrm>
          <a:off x="2627791" y="4922482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Îmbunătățirea coordonarii</a:t>
          </a:r>
          <a:endParaRPr lang="ro-RO" sz="1700" kern="1200" dirty="0"/>
        </a:p>
      </dsp:txBody>
      <dsp:txXfrm>
        <a:off x="2627791" y="4922482"/>
        <a:ext cx="1935509" cy="1935509"/>
      </dsp:txXfrm>
    </dsp:sp>
    <dsp:sp modelId="{8E5FE0B3-2CC6-469D-9FB0-5BE6FDA37D1B}">
      <dsp:nvSpPr>
        <dsp:cNvPr id="0" name=""/>
        <dsp:cNvSpPr/>
      </dsp:nvSpPr>
      <dsp:spPr>
        <a:xfrm>
          <a:off x="1187624" y="3140959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Prevenirea deficiențelor compensatorii</a:t>
          </a:r>
          <a:endParaRPr lang="ro-RO" sz="1700" kern="1200" dirty="0"/>
        </a:p>
      </dsp:txBody>
      <dsp:txXfrm>
        <a:off x="1187624" y="3140959"/>
        <a:ext cx="1935509" cy="1935509"/>
      </dsp:txXfrm>
    </dsp:sp>
    <dsp:sp modelId="{5B09B2C6-9E16-4847-8E5E-C204FF32CD77}">
      <dsp:nvSpPr>
        <dsp:cNvPr id="0" name=""/>
        <dsp:cNvSpPr/>
      </dsp:nvSpPr>
      <dsp:spPr>
        <a:xfrm>
          <a:off x="1547660" y="1052724"/>
          <a:ext cx="1935509" cy="19355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700" kern="1200" dirty="0" smtClean="0"/>
            <a:t>Îmbunățirea capacității de efort</a:t>
          </a:r>
          <a:endParaRPr lang="ro-RO" sz="1700" kern="1200" dirty="0"/>
        </a:p>
      </dsp:txBody>
      <dsp:txXfrm>
        <a:off x="1547660" y="1052724"/>
        <a:ext cx="1935509" cy="1935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82A25-8C97-46A1-8FF7-03ADE79AB101}" type="datetimeFigureOut">
              <a:rPr lang="ro-RO" smtClean="0"/>
              <a:pPr/>
              <a:t>09.10.2023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1FA30-B0C0-415D-A5CD-4111575BB92B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827584" y="0"/>
          <a:ext cx="8316416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2924944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smtClean="0"/>
              <a:t>CSEI BRĂILA</a:t>
            </a:r>
            <a:endParaRPr lang="ro-RO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3743400" y="0"/>
            <a:ext cx="5400600" cy="6597352"/>
          </a:xfrm>
          <a:prstGeom prst="verticalScroll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ro-RO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ro-RO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ro-RO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endParaRPr lang="ro-RO" b="1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b="1" dirty="0" err="1" smtClean="0">
                <a:solidFill>
                  <a:schemeClr val="tx1"/>
                </a:solidFill>
              </a:rPr>
              <a:t>Evaluare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subiect</a:t>
            </a:r>
            <a:r>
              <a:rPr lang="ro-RO" b="1" dirty="0" smtClean="0">
                <a:solidFill>
                  <a:schemeClr val="tx1"/>
                </a:solidFill>
              </a:rPr>
              <a:t>ivă și obiectivă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Exercițiu fizic personalizat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Kinetoterapie individuală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Dezvoltarea motricitatii generale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Cresterea fortei la nivel muscular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Creșterea amplitudinii articulare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Reeducare respiratorie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Creșterea capacitatii de efort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Reeducarea tipurilor de prehensiune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Reeducarea mersului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o-RO" b="1" dirty="0" smtClean="0">
                <a:solidFill>
                  <a:schemeClr val="tx1"/>
                </a:solidFill>
              </a:rPr>
              <a:t>Reducerea spasticității musculare în afectiuni neurologice</a:t>
            </a:r>
          </a:p>
          <a:p>
            <a:endParaRPr lang="ro-RO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ü"/>
            </a:pPr>
            <a:endParaRPr lang="ro-RO" b="1" dirty="0" smtClean="0">
              <a:solidFill>
                <a:schemeClr val="tx1"/>
              </a:solidFill>
            </a:endParaRPr>
          </a:p>
          <a:p>
            <a:endParaRPr lang="ro-RO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16016" y="692696"/>
            <a:ext cx="3600400" cy="72008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b="1" dirty="0" smtClean="0">
              <a:solidFill>
                <a:schemeClr val="tx1"/>
              </a:solidFill>
            </a:endParaRPr>
          </a:p>
          <a:p>
            <a:pPr algn="ctr"/>
            <a:r>
              <a:rPr lang="ro-RO" b="1" i="1" dirty="0" smtClean="0">
                <a:solidFill>
                  <a:schemeClr val="tx1"/>
                </a:solidFill>
              </a:rPr>
              <a:t>ACTIVITĂȚI DESFAȘURATE ÎN SALA DE KINETOTERAPIE</a:t>
            </a:r>
            <a:r>
              <a:rPr lang="en-US" b="1" i="1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ro-RO" dirty="0"/>
          </a:p>
        </p:txBody>
      </p:sp>
      <p:pic>
        <p:nvPicPr>
          <p:cNvPr id="1027" name="Picture 3" descr="C:\Users\OANA\Desktop\2019 CSEI\CIFOZA KT\POZE CIFOZA\IMG_20190318_0905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3131840" cy="2348880"/>
          </a:xfrm>
          <a:prstGeom prst="rect">
            <a:avLst/>
          </a:prstGeom>
          <a:noFill/>
        </p:spPr>
      </p:pic>
      <p:pic>
        <p:nvPicPr>
          <p:cNvPr id="1028" name="Picture 4" descr="C:\Users\OANA\Desktop\2019 CSEI\CIFOZA KT\POZE CIFOZA\IMG_20181008_0905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501008"/>
            <a:ext cx="2031690" cy="27089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-243408"/>
          <a:ext cx="9144000" cy="7101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3645024"/>
            <a:ext cx="1873260" cy="229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4365104"/>
            <a:ext cx="20383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0"/>
            <a:ext cx="1450531" cy="1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260648" y="0"/>
            <a:ext cx="7772400" cy="1124744"/>
          </a:xfrm>
        </p:spPr>
        <p:txBody>
          <a:bodyPr/>
          <a:lstStyle/>
          <a:p>
            <a:r>
              <a:rPr lang="ro-RO" dirty="0" smtClean="0"/>
              <a:t>LOGOPEDIE</a:t>
            </a:r>
            <a:endParaRPr lang="ro-RO" dirty="0"/>
          </a:p>
        </p:txBody>
      </p:sp>
      <p:pic>
        <p:nvPicPr>
          <p:cNvPr id="4" name="Picture 3" descr="L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84784"/>
            <a:ext cx="3569092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355976" y="260648"/>
            <a:ext cx="4788024" cy="50405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o-RO" sz="1600" b="1" dirty="0" smtClean="0"/>
              <a:t> Terapia </a:t>
            </a: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logopedică este o parte importantă a procesuluui de dezvoltare a limbajului verbal și non verbal, de corectare a tulburărilor de pronunție și a caracteristicilor defectuoase ale vorbirii</a:t>
            </a: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o-RO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 Deși </a:t>
            </a: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fiecare copil are un ritm propriu de dezvoltare , o stimulare adecvată și timpurie din partea logopedului îl va ajuta pe copilul cu Cerințe Educative Speciale multiple să-și dezvolte abilități necesare pentru a-și crește independența scolară și socială</a:t>
            </a: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o-RO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 Metodele </a:t>
            </a: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noastre de abordarea a logopediei se bazează pe joc, pe cooperarea dintre copil și terapeut în activități structurate , pe o evaluare constantă a evoluției și pe multă stimulare a contactului vizual și a motivației copilului.</a:t>
            </a:r>
            <a:endParaRPr lang="ro-RO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o-RO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Pentru </a:t>
            </a:r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rezultate obtime, fiecare oră de logopedie se desfășoară individual.</a:t>
            </a:r>
            <a:endParaRPr lang="ro-RO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o-RO" dirty="0"/>
          </a:p>
        </p:txBody>
      </p:sp>
      <p:sp>
        <p:nvSpPr>
          <p:cNvPr id="6" name="Bevel 5"/>
          <p:cNvSpPr/>
          <p:nvPr/>
        </p:nvSpPr>
        <p:spPr>
          <a:xfrm>
            <a:off x="0" y="5157192"/>
            <a:ext cx="4211960" cy="1700808"/>
          </a:xfrm>
          <a:prstGeom prst="beve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sz="1600" b="1" dirty="0" smtClean="0">
                <a:latin typeface="Times New Roman" pitchFamily="18" charset="0"/>
                <a:cs typeface="Times New Roman" pitchFamily="18" charset="0"/>
              </a:rPr>
              <a:t>Pașii de intervenție presupun evaluarea logopedică și constituirea Planului de intervenție personalizat, colaborarea cu familia si implementarea acestora</a:t>
            </a:r>
            <a:r>
              <a:rPr lang="ro-RO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o-RO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o-R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LF CONTROL LEARNING | Beius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86099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SELF CONTROL LEARNING | Beius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597725" y="5436181"/>
            <a:ext cx="1546275" cy="1421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548680"/>
            <a:ext cx="3043872" cy="330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2492896"/>
            <a:ext cx="3110871" cy="3480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0"/>
            <a:ext cx="7355160" cy="1124744"/>
          </a:xfrm>
        </p:spPr>
        <p:txBody>
          <a:bodyPr/>
          <a:lstStyle/>
          <a:p>
            <a:r>
              <a:rPr lang="ro-RO" dirty="0" smtClean="0"/>
              <a:t>PSIHODIAGNOZĂ</a:t>
            </a:r>
            <a:endParaRPr lang="ro-RO" dirty="0"/>
          </a:p>
        </p:txBody>
      </p:sp>
      <p:sp>
        <p:nvSpPr>
          <p:cNvPr id="5" name="Flowchart: Process 4"/>
          <p:cNvSpPr/>
          <p:nvPr/>
        </p:nvSpPr>
        <p:spPr>
          <a:xfrm>
            <a:off x="0" y="0"/>
            <a:ext cx="9144000" cy="6858000"/>
          </a:xfrm>
          <a:prstGeom prst="flowChart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vi-VN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179388">
              <a:tabLst>
                <a:tab pos="179388" algn="l"/>
                <a:tab pos="630238" algn="l"/>
                <a:tab pos="809625" algn="l"/>
              </a:tabLst>
            </a:pPr>
            <a:endParaRPr lang="ro-RO" sz="1400" dirty="0" smtClean="0">
              <a:latin typeface="Times New Roman" pitchFamily="18" charset="0"/>
              <a:cs typeface="Times New Roman" pitchFamily="18" charset="0"/>
            </a:endParaRPr>
          </a:p>
          <a:p>
            <a:pPr indent="179388">
              <a:buFont typeface="Wingdings" pitchFamily="2" charset="2"/>
              <a:buChar char="Ø"/>
              <a:tabLst>
                <a:tab pos="179388" algn="l"/>
                <a:tab pos="630238" algn="l"/>
                <a:tab pos="809625" algn="l"/>
              </a:tabLst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Evaluarea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şi consilierea psihopedagogică, psihodiagnoza nu este o disciplină şcolară în sine, ci o abordare a relaţiei de consiliere. Relaţia de consiliere este o intervenţie sistematică , cu o metodologie specifică prin care se urmăreşte în principal formarea şi dezvoltarea conştiinţei de sine, precum şi formarea şi dezvoltarea personalităţii elevului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o-RO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o-RO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o-RO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Evaluarea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şi consilierea psihopedagogică, psihodiagnoza vizează următoarele arii de dezvoltare:</a:t>
            </a:r>
          </a:p>
          <a:p>
            <a:pPr>
              <a:buFont typeface="Wingdings" pitchFamily="2" charset="2"/>
              <a:buChar char="§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Evaluarea nivelului de structurare a conduitelor perceptiv-motrice de bază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Motricitatea statică și dinamică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Funcțiile senzoriale (vizuală, auditivă, tactil-kinestezică, </a:t>
            </a:r>
            <a:endParaRPr lang="ro-RO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olfactivă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, etc.)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Conduita perceptiv motrică (schema corporală, lateralitatea, </a:t>
            </a:r>
            <a:endParaRPr lang="ro-RO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dominanța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, percepția culorii, formei, mărimii; </a:t>
            </a:r>
            <a:endParaRPr lang="ro-RO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orientarea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spațio-temporală)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Nivelul dezvoltării mintale (coeficient de inteligență, </a:t>
            </a:r>
            <a:endParaRPr lang="ro-RO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coeficient </a:t>
            </a: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de dezvoltare)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Nivelul dezvoltării memoriei (fidelitate, volum, formă)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Nivelul dezvoltării imaginației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Nivelul dezvoltării vârstei limbajului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Nivelul achizițiilor școlare instrumentale (scris-citit-calcul)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Nivelul dezvoltării atenției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Evaluarea principalelor trăsături de personalitate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Evaluarea tulburărilor de comportament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latin typeface="Times New Roman" pitchFamily="18" charset="0"/>
                <a:cs typeface="Times New Roman" pitchFamily="18" charset="0"/>
              </a:rPr>
              <a:t>Identificarea tendințelor de agresivitate și anxietate.</a:t>
            </a:r>
          </a:p>
          <a:p>
            <a:pPr>
              <a:buFont typeface="Wingdings" pitchFamily="2" charset="2"/>
              <a:buChar char="Ø"/>
            </a:pPr>
            <a:endParaRPr lang="vi-VN" dirty="0" smtClean="0"/>
          </a:p>
          <a:p>
            <a:pPr algn="ctr"/>
            <a:endParaRPr lang="ro-RO" dirty="0"/>
          </a:p>
        </p:txBody>
      </p:sp>
      <p:pic>
        <p:nvPicPr>
          <p:cNvPr id="7" name="Picture 6" descr="psi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7576" y="2708920"/>
            <a:ext cx="3816424" cy="3816424"/>
          </a:xfrm>
          <a:prstGeom prst="rect">
            <a:avLst/>
          </a:prstGeom>
        </p:spPr>
      </p:pic>
      <p:sp>
        <p:nvSpPr>
          <p:cNvPr id="8" name="Notched Right Arrow 7"/>
          <p:cNvSpPr/>
          <p:nvPr/>
        </p:nvSpPr>
        <p:spPr>
          <a:xfrm>
            <a:off x="1835696" y="0"/>
            <a:ext cx="4752528" cy="980728"/>
          </a:xfrm>
          <a:prstGeom prst="notch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400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PSIHODIAGNOZĂ</a:t>
            </a:r>
            <a:endParaRPr lang="ro-RO" sz="24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Bevel 3"/>
          <p:cNvSpPr/>
          <p:nvPr/>
        </p:nvSpPr>
        <p:spPr>
          <a:xfrm>
            <a:off x="0" y="0"/>
            <a:ext cx="9144000" cy="68580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b="1" dirty="0" smtClean="0">
                <a:latin typeface="+mj-lt"/>
              </a:rPr>
              <a:t>          </a:t>
            </a:r>
          </a:p>
          <a:p>
            <a:r>
              <a:rPr lang="ro-RO" b="1" dirty="0" smtClean="0">
                <a:latin typeface="+mj-lt"/>
              </a:rPr>
              <a:t> </a:t>
            </a:r>
            <a:r>
              <a:rPr lang="ro-RO" b="1" dirty="0" smtClean="0">
                <a:latin typeface="+mj-lt"/>
              </a:rPr>
              <a:t>           </a:t>
            </a:r>
            <a:r>
              <a:rPr lang="vi-VN" b="1" dirty="0" smtClean="0">
                <a:latin typeface="+mj-lt"/>
              </a:rPr>
              <a:t>Ludoterapia </a:t>
            </a:r>
            <a:r>
              <a:rPr lang="vi-VN" b="1" dirty="0" smtClean="0">
                <a:latin typeface="+mj-lt"/>
              </a:rPr>
              <a:t>sau terapia prin joc </a:t>
            </a:r>
            <a:r>
              <a:rPr lang="vi-VN" dirty="0" smtClean="0">
                <a:latin typeface="+mj-lt"/>
              </a:rPr>
              <a:t>este o formă de terapie demonstrată științific cu eficiență în multe tulburări psihologice. Terapia prin joc folosește o serie de tehnici precum: terapia prin mișcare și dans, jocuri de societate, jocuri strategice, povești terapeutice, jocul cu păpuși, desenatul, pictura și modelajul, jocul cu nisip, vizualizarea creativă, jocurile de rol, </a:t>
            </a:r>
            <a:r>
              <a:rPr lang="vi-VN" dirty="0" smtClean="0">
                <a:latin typeface="+mj-lt"/>
              </a:rPr>
              <a:t>etc.</a:t>
            </a:r>
            <a:r>
              <a:rPr lang="ro-RO" dirty="0" smtClean="0">
                <a:latin typeface="+mj-lt"/>
              </a:rPr>
              <a:t> </a:t>
            </a:r>
            <a:r>
              <a:rPr lang="vi-VN" dirty="0" smtClean="0">
                <a:latin typeface="+mj-lt"/>
              </a:rPr>
              <a:t>Copiii </a:t>
            </a:r>
            <a:r>
              <a:rPr lang="vi-VN" dirty="0" smtClean="0">
                <a:latin typeface="+mj-lt"/>
              </a:rPr>
              <a:t>cu autism sau alte tulburări psihologice cu probleme de comunicare, relaționare, reglare emoțională pot găsi în ludoterapie o formă placută de rezolvare a acestor întârzieri sau deficiențe</a:t>
            </a:r>
            <a:r>
              <a:rPr lang="vi-VN" dirty="0" smtClean="0">
                <a:latin typeface="+mj-lt"/>
              </a:rPr>
              <a:t>.</a:t>
            </a:r>
            <a:endParaRPr lang="ro-RO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ro-RO" sz="1400" dirty="0" smtClean="0">
              <a:latin typeface="+mj-lt"/>
            </a:endParaRPr>
          </a:p>
          <a:p>
            <a:endParaRPr lang="vi-VN" sz="1400" dirty="0" smtClean="0">
              <a:latin typeface="+mj-lt"/>
            </a:endParaRPr>
          </a:p>
          <a:p>
            <a:r>
              <a:rPr lang="vi-VN" sz="1200" b="1" dirty="0" smtClean="0">
                <a:latin typeface="+mj-lt"/>
              </a:rPr>
              <a:t> </a:t>
            </a:r>
          </a:p>
          <a:p>
            <a:r>
              <a:rPr lang="vi-VN" sz="1200" b="1" dirty="0" smtClean="0">
                <a:latin typeface="+mj-lt"/>
              </a:rPr>
              <a:t> </a:t>
            </a:r>
          </a:p>
        </p:txBody>
      </p:sp>
      <p:sp>
        <p:nvSpPr>
          <p:cNvPr id="5" name="Rectangle 4"/>
          <p:cNvSpPr/>
          <p:nvPr/>
        </p:nvSpPr>
        <p:spPr>
          <a:xfrm>
            <a:off x="2915816" y="188640"/>
            <a:ext cx="381642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200" dirty="0" smtClean="0"/>
              <a:t>LUDOTERAPIE</a:t>
            </a:r>
            <a:endParaRPr lang="ro-RO" sz="3200" dirty="0"/>
          </a:p>
        </p:txBody>
      </p:sp>
      <p:sp>
        <p:nvSpPr>
          <p:cNvPr id="6" name="Flowchart: Process 5"/>
          <p:cNvSpPr/>
          <p:nvPr/>
        </p:nvSpPr>
        <p:spPr>
          <a:xfrm>
            <a:off x="4499992" y="3284984"/>
            <a:ext cx="4283968" cy="2808312"/>
          </a:xfrm>
          <a:prstGeom prst="flowChartProcess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1400" b="1" i="1" dirty="0" smtClean="0">
                <a:solidFill>
                  <a:schemeClr val="tx1"/>
                </a:solidFill>
              </a:rPr>
              <a:t>Cum ajută ludoterapia un copil special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solidFill>
                  <a:schemeClr val="tx1"/>
                </a:solidFill>
              </a:rPr>
              <a:t>dezvoltă o stimă de sine sanatoasă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solidFill>
                  <a:schemeClr val="tx1"/>
                </a:solidFill>
              </a:rPr>
              <a:t>dezvoltă capacitatea a căuta soluții alternative la rezolvarea problemelor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solidFill>
                  <a:schemeClr val="tx1"/>
                </a:solidFill>
              </a:rPr>
              <a:t>crește capacitatea de a gestiona emoțiile și impulsurile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solidFill>
                  <a:schemeClr val="tx1"/>
                </a:solidFill>
              </a:rPr>
              <a:t>dezvoltă capacitatea de a exterioriza stările, trăirile folosind limbajul verbal (povestirea)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>
                <a:solidFill>
                  <a:schemeClr val="tx1"/>
                </a:solidFill>
              </a:rPr>
              <a:t>dezvoltă aptitudinile sociale cu ajutorul cărora crește nivelul de incluziune școlară și socială</a:t>
            </a:r>
          </a:p>
          <a:p>
            <a:pPr algn="ctr"/>
            <a:endParaRPr lang="ro-RO" dirty="0"/>
          </a:p>
        </p:txBody>
      </p:sp>
      <p:sp>
        <p:nvSpPr>
          <p:cNvPr id="7" name="Rectangle 6"/>
          <p:cNvSpPr/>
          <p:nvPr/>
        </p:nvSpPr>
        <p:spPr>
          <a:xfrm>
            <a:off x="827584" y="3284984"/>
            <a:ext cx="3312368" cy="266429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1400" b="1" i="1" dirty="0" smtClean="0"/>
              <a:t>Ludoterapia are beneficii în: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/>
              <a:t>creșterea stimei de sine</a:t>
            </a:r>
          </a:p>
          <a:p>
            <a:r>
              <a:rPr lang="vi-VN" sz="1400" dirty="0" smtClean="0"/>
              <a:t>probleme de relaționare socială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/>
              <a:t>dificultăți de vorbire/mutism</a:t>
            </a:r>
          </a:p>
          <a:p>
            <a:r>
              <a:rPr lang="vi-VN" sz="1400" dirty="0" smtClean="0"/>
              <a:t>anxietate, tristețe sau furie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/>
              <a:t>probleme de adaptare școlară</a:t>
            </a:r>
          </a:p>
          <a:p>
            <a:r>
              <a:rPr lang="vi-VN" sz="1400" dirty="0" smtClean="0"/>
              <a:t>fobii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/>
              <a:t>depresii infantile</a:t>
            </a:r>
          </a:p>
          <a:p>
            <a:pPr>
              <a:buFont typeface="Arial" pitchFamily="34" charset="0"/>
              <a:buChar char="•"/>
            </a:pPr>
            <a:r>
              <a:rPr lang="vi-VN" sz="1400" dirty="0" smtClean="0"/>
              <a:t>tulburări de atenție/hiperactivitate</a:t>
            </a:r>
          </a:p>
          <a:p>
            <a:pPr algn="ctr"/>
            <a:endParaRPr lang="ro-RO" sz="1400" dirty="0" smtClean="0"/>
          </a:p>
          <a:p>
            <a:pPr algn="ctr"/>
            <a:endParaRPr lang="ro-RO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606</Words>
  <Application>Microsoft Office PowerPoint</Application>
  <PresentationFormat>On-screen Show (4:3)</PresentationFormat>
  <Paragraphs>109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LOGOPEDIE</vt:lpstr>
      <vt:lpstr>Slide 6</vt:lpstr>
      <vt:lpstr>PSIHODIAGNOZĂ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OANA</dc:creator>
  <cp:lastModifiedBy>OANA</cp:lastModifiedBy>
  <cp:revision>24</cp:revision>
  <dcterms:created xsi:type="dcterms:W3CDTF">2023-09-28T11:42:11Z</dcterms:created>
  <dcterms:modified xsi:type="dcterms:W3CDTF">2023-10-09T06:46:45Z</dcterms:modified>
</cp:coreProperties>
</file>